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488" r:id="rId2"/>
    <p:sldId id="487" r:id="rId3"/>
  </p:sldIdLst>
  <p:sldSz cx="9144000" cy="5143500" type="screen16x9"/>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0B87B4C6-21A3-41EC-A9E3-A296362F6D9B}">
          <p14:sldIdLst>
            <p14:sldId id="488"/>
            <p14:sldId id="487"/>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wade@blueyonder.co.uk" initials="a" lastIdx="2" clrIdx="0">
    <p:extLst>
      <p:ext uri="{19B8F6BF-5375-455C-9EA6-DF929625EA0E}">
        <p15:presenceInfo xmlns:p15="http://schemas.microsoft.com/office/powerpoint/2012/main" userId="c87f5fd422b648e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3D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343FEF-EA7A-423D-A18F-E626320944B6}" v="2" dt="2024-08-07T11:17:45.6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02" autoAdjust="0"/>
    <p:restoredTop sz="85832" autoAdjust="0"/>
  </p:normalViewPr>
  <p:slideViewPr>
    <p:cSldViewPr snapToGrid="0" showGuides="1">
      <p:cViewPr varScale="1">
        <p:scale>
          <a:sx n="144" d="100"/>
          <a:sy n="144" d="100"/>
        </p:scale>
        <p:origin x="816" y="-792"/>
      </p:cViewPr>
      <p:guideLst>
        <p:guide orient="horz" pos="2160"/>
        <p:guide pos="2880"/>
        <p:guide orient="horz" pos="16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812"/>
    </p:cViewPr>
  </p:sorterViewPr>
  <p:notesViewPr>
    <p:cSldViewPr snapToGrid="0">
      <p:cViewPr varScale="1">
        <p:scale>
          <a:sx n="80" d="100"/>
          <a:sy n="80" d="100"/>
        </p:scale>
        <p:origin x="-3906" y="-8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Wade" userId="c87f5fd422b648eb" providerId="LiveId" clId="{AE343FEF-EA7A-423D-A18F-E626320944B6}"/>
    <pc:docChg chg="custSel addSld delSld modSld sldOrd modSection">
      <pc:chgData name="Andrew Wade" userId="c87f5fd422b648eb" providerId="LiveId" clId="{AE343FEF-EA7A-423D-A18F-E626320944B6}" dt="2024-08-07T11:20:33.828" v="69" actId="14100"/>
      <pc:docMkLst>
        <pc:docMk/>
      </pc:docMkLst>
      <pc:sldChg chg="del">
        <pc:chgData name="Andrew Wade" userId="c87f5fd422b648eb" providerId="LiveId" clId="{AE343FEF-EA7A-423D-A18F-E626320944B6}" dt="2024-08-07T11:17:14.991" v="46" actId="2696"/>
        <pc:sldMkLst>
          <pc:docMk/>
          <pc:sldMk cId="2443241055" sldId="486"/>
        </pc:sldMkLst>
      </pc:sldChg>
      <pc:sldChg chg="addSp delSp modSp mod ord">
        <pc:chgData name="Andrew Wade" userId="c87f5fd422b648eb" providerId="LiveId" clId="{AE343FEF-EA7A-423D-A18F-E626320944B6}" dt="2024-08-07T11:19:11.699" v="61" actId="207"/>
        <pc:sldMkLst>
          <pc:docMk/>
          <pc:sldMk cId="4115539210" sldId="487"/>
        </pc:sldMkLst>
        <pc:spChg chg="mod">
          <ac:chgData name="Andrew Wade" userId="c87f5fd422b648eb" providerId="LiveId" clId="{AE343FEF-EA7A-423D-A18F-E626320944B6}" dt="2024-08-07T11:16:35.374" v="39" actId="6549"/>
          <ac:spMkLst>
            <pc:docMk/>
            <pc:sldMk cId="4115539210" sldId="487"/>
            <ac:spMk id="3" creationId="{89F9725F-C97F-AD97-9D17-B3FD9CC8883B}"/>
          </ac:spMkLst>
        </pc:spChg>
        <pc:spChg chg="mod">
          <ac:chgData name="Andrew Wade" userId="c87f5fd422b648eb" providerId="LiveId" clId="{AE343FEF-EA7A-423D-A18F-E626320944B6}" dt="2024-08-07T11:19:11.699" v="61" actId="207"/>
          <ac:spMkLst>
            <pc:docMk/>
            <pc:sldMk cId="4115539210" sldId="487"/>
            <ac:spMk id="4" creationId="{7533F58F-0D73-0A89-5521-1C5B319C3AA8}"/>
          </ac:spMkLst>
        </pc:spChg>
        <pc:spChg chg="add del mod">
          <ac:chgData name="Andrew Wade" userId="c87f5fd422b648eb" providerId="LiveId" clId="{AE343FEF-EA7A-423D-A18F-E626320944B6}" dt="2024-08-07T11:17:45.607" v="53"/>
          <ac:spMkLst>
            <pc:docMk/>
            <pc:sldMk cId="4115539210" sldId="487"/>
            <ac:spMk id="5" creationId="{358A1694-DC11-9444-10FD-0BC6F41EDE10}"/>
          </ac:spMkLst>
        </pc:spChg>
        <pc:picChg chg="del">
          <ac:chgData name="Andrew Wade" userId="c87f5fd422b648eb" providerId="LiveId" clId="{AE343FEF-EA7A-423D-A18F-E626320944B6}" dt="2024-08-07T11:16:39.888" v="40" actId="21"/>
          <ac:picMkLst>
            <pc:docMk/>
            <pc:sldMk cId="4115539210" sldId="487"/>
            <ac:picMk id="6" creationId="{B16D7333-6371-DC98-1404-CA8A5FBFFCB8}"/>
          </ac:picMkLst>
        </pc:picChg>
        <pc:picChg chg="add mod">
          <ac:chgData name="Andrew Wade" userId="c87f5fd422b648eb" providerId="LiveId" clId="{AE343FEF-EA7A-423D-A18F-E626320944B6}" dt="2024-08-07T11:17:46.405" v="55" actId="962"/>
          <ac:picMkLst>
            <pc:docMk/>
            <pc:sldMk cId="4115539210" sldId="487"/>
            <ac:picMk id="18" creationId="{2111C317-703F-EFD0-BAC9-0D05A6CA0158}"/>
          </ac:picMkLst>
        </pc:picChg>
      </pc:sldChg>
      <pc:sldChg chg="addSp delSp modSp add mod">
        <pc:chgData name="Andrew Wade" userId="c87f5fd422b648eb" providerId="LiveId" clId="{AE343FEF-EA7A-423D-A18F-E626320944B6}" dt="2024-08-07T11:20:33.828" v="69" actId="14100"/>
        <pc:sldMkLst>
          <pc:docMk/>
          <pc:sldMk cId="3073443205" sldId="488"/>
        </pc:sldMkLst>
        <pc:spChg chg="mod">
          <ac:chgData name="Andrew Wade" userId="c87f5fd422b648eb" providerId="LiveId" clId="{AE343FEF-EA7A-423D-A18F-E626320944B6}" dt="2024-08-07T11:20:33.828" v="69" actId="14100"/>
          <ac:spMkLst>
            <pc:docMk/>
            <pc:sldMk cId="3073443205" sldId="488"/>
            <ac:spMk id="4" creationId="{7533F58F-0D73-0A89-5521-1C5B319C3AA8}"/>
          </ac:spMkLst>
        </pc:spChg>
        <pc:spChg chg="del">
          <ac:chgData name="Andrew Wade" userId="c87f5fd422b648eb" providerId="LiveId" clId="{AE343FEF-EA7A-423D-A18F-E626320944B6}" dt="2024-08-07T11:17:35.516" v="48"/>
          <ac:spMkLst>
            <pc:docMk/>
            <pc:sldMk cId="3073443205" sldId="488"/>
            <ac:spMk id="5" creationId="{358A1694-DC11-9444-10FD-0BC6F41EDE10}"/>
          </ac:spMkLst>
        </pc:spChg>
        <pc:picChg chg="add mod">
          <ac:chgData name="Andrew Wade" userId="c87f5fd422b648eb" providerId="LiveId" clId="{AE343FEF-EA7A-423D-A18F-E626320944B6}" dt="2024-08-07T11:17:37.531" v="50" actId="962"/>
          <ac:picMkLst>
            <pc:docMk/>
            <pc:sldMk cId="3073443205" sldId="488"/>
            <ac:picMk id="6" creationId="{64C43C3A-2BDB-22CA-F255-7648FAE35F3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0FAF11-B041-491D-84A9-C4F76C39686A}"/>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a:extLst>
              <a:ext uri="{FF2B5EF4-FFF2-40B4-BE49-F238E27FC236}">
                <a16:creationId xmlns:a16="http://schemas.microsoft.com/office/drawing/2014/main" id="{EB98E343-5F82-4641-9F1D-769DED5A5AA0}"/>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622355D3-2135-4A74-8075-BC6DF9B460BF}" type="datetimeFigureOut">
              <a:rPr lang="en-GB" smtClean="0"/>
              <a:t>12/10/2025</a:t>
            </a:fld>
            <a:endParaRPr lang="en-GB"/>
          </a:p>
        </p:txBody>
      </p:sp>
      <p:sp>
        <p:nvSpPr>
          <p:cNvPr id="4" name="Footer Placeholder 3">
            <a:extLst>
              <a:ext uri="{FF2B5EF4-FFF2-40B4-BE49-F238E27FC236}">
                <a16:creationId xmlns:a16="http://schemas.microsoft.com/office/drawing/2014/main" id="{8C415CB9-BE82-488B-A815-B01D14451DA8}"/>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86262CF3-5E8F-4357-8E25-FC1763BD30AD}"/>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50B93C27-3F91-4430-B94C-DDC1BAA03813}" type="slidenum">
              <a:rPr lang="en-GB" smtClean="0"/>
              <a:t>‹#›</a:t>
            </a:fld>
            <a:endParaRPr lang="en-GB"/>
          </a:p>
        </p:txBody>
      </p:sp>
    </p:spTree>
    <p:extLst>
      <p:ext uri="{BB962C8B-B14F-4D97-AF65-F5344CB8AC3E}">
        <p14:creationId xmlns:p14="http://schemas.microsoft.com/office/powerpoint/2010/main" val="3956149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22C5EC86-FAC9-410C-9BDE-956EA9C802BC}" type="datetimeFigureOut">
              <a:rPr lang="en-GB" smtClean="0"/>
              <a:t>12/10/2025</a:t>
            </a:fld>
            <a:endParaRPr lang="en-GB"/>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7247E48A-B93D-4429-9AAD-6D160EA7DBA7}" type="slidenum">
              <a:rPr lang="en-GB" smtClean="0"/>
              <a:t>‹#›</a:t>
            </a:fld>
            <a:endParaRPr lang="en-GB"/>
          </a:p>
        </p:txBody>
      </p:sp>
    </p:spTree>
    <p:extLst>
      <p:ext uri="{BB962C8B-B14F-4D97-AF65-F5344CB8AC3E}">
        <p14:creationId xmlns:p14="http://schemas.microsoft.com/office/powerpoint/2010/main" val="181134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0AB72-CFDA-4584-B5F6-E7C894424F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C83AF4-9F6E-9327-5BA2-896D3087C8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B09519-2995-0743-F7E4-E5D5D4038E2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13B496-6596-7BEC-0F1A-4D323FDD0B9C}"/>
              </a:ext>
            </a:extLst>
          </p:cNvPr>
          <p:cNvSpPr>
            <a:spLocks noGrp="1"/>
          </p:cNvSpPr>
          <p:nvPr>
            <p:ph type="sldNum" sz="quarter" idx="10"/>
          </p:nvPr>
        </p:nvSpPr>
        <p:spPr/>
        <p:txBody>
          <a:bodyPr/>
          <a:lstStyle/>
          <a:p>
            <a:fld id="{7247E48A-B93D-4429-9AAD-6D160EA7DBA7}" type="slidenum">
              <a:rPr lang="en-GB" smtClean="0"/>
              <a:t>1</a:t>
            </a:fld>
            <a:endParaRPr lang="en-GB"/>
          </a:p>
        </p:txBody>
      </p:sp>
    </p:spTree>
    <p:extLst>
      <p:ext uri="{BB962C8B-B14F-4D97-AF65-F5344CB8AC3E}">
        <p14:creationId xmlns:p14="http://schemas.microsoft.com/office/powerpoint/2010/main" val="1578285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0AB72-CFDA-4584-B5F6-E7C894424F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C83AF4-9F6E-9327-5BA2-896D3087C8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B09519-2995-0743-F7E4-E5D5D4038E2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13B496-6596-7BEC-0F1A-4D323FDD0B9C}"/>
              </a:ext>
            </a:extLst>
          </p:cNvPr>
          <p:cNvSpPr>
            <a:spLocks noGrp="1"/>
          </p:cNvSpPr>
          <p:nvPr>
            <p:ph type="sldNum" sz="quarter" idx="10"/>
          </p:nvPr>
        </p:nvSpPr>
        <p:spPr/>
        <p:txBody>
          <a:bodyPr/>
          <a:lstStyle/>
          <a:p>
            <a:fld id="{7247E48A-B93D-4429-9AAD-6D160EA7DBA7}" type="slidenum">
              <a:rPr lang="en-GB" smtClean="0"/>
              <a:t>2</a:t>
            </a:fld>
            <a:endParaRPr lang="en-GB"/>
          </a:p>
        </p:txBody>
      </p:sp>
    </p:spTree>
    <p:extLst>
      <p:ext uri="{BB962C8B-B14F-4D97-AF65-F5344CB8AC3E}">
        <p14:creationId xmlns:p14="http://schemas.microsoft.com/office/powerpoint/2010/main" val="2837623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688" y="3348021"/>
            <a:ext cx="8348869" cy="895988"/>
          </a:xfrm>
        </p:spPr>
        <p:txBody>
          <a:bodyPr wrap="none" anchor="t">
            <a:normAutofit/>
          </a:bodyPr>
          <a:lstStyle>
            <a:lvl1pPr algn="l" defTabSz="685800" rtl="0" eaLnBrk="1" latinLnBrk="0" hangingPunct="1">
              <a:lnSpc>
                <a:spcPct val="90000"/>
              </a:lnSpc>
              <a:spcBef>
                <a:spcPct val="0"/>
              </a:spcBef>
              <a:buNone/>
              <a:defRPr lang="en-US" sz="4400" b="0" kern="1200" dirty="0">
                <a:solidFill>
                  <a:srgbClr val="3D3D3C"/>
                </a:solidFill>
                <a:latin typeface="Arial" panose="020B0604020202020204" pitchFamily="34" charset="0"/>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377686" y="2872409"/>
            <a:ext cx="8348869" cy="463892"/>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fld id="{111664F0-4563-4CBA-A6FA-DD2AEB7A5845}" type="datetime1">
              <a:rPr lang="en-US" smtClean="0"/>
              <a:t>10/12/25</a:t>
            </a:fld>
            <a:endParaRPr lang="en-GB"/>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09588704"/>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stretch>
            <a:fillRect/>
          </a:stretch>
        </p:blipFill>
        <p:spPr>
          <a:xfrm>
            <a:off x="6516217" y="4029912"/>
            <a:ext cx="2399435" cy="274344"/>
          </a:xfrm>
          <a:prstGeom prst="rect">
            <a:avLst/>
          </a:prstGeom>
        </p:spPr>
      </p:pic>
    </p:spTree>
    <p:extLst>
      <p:ext uri="{BB962C8B-B14F-4D97-AF65-F5344CB8AC3E}">
        <p14:creationId xmlns:p14="http://schemas.microsoft.com/office/powerpoint/2010/main" val="424196240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7870" y="205979"/>
            <a:ext cx="8418443" cy="4363640"/>
          </a:xfrm>
        </p:spPr>
        <p:txBody>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10/12/25</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233295219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Just body text">
    <p:spTree>
      <p:nvGrpSpPr>
        <p:cNvPr id="1" name=""/>
        <p:cNvGrpSpPr/>
        <p:nvPr/>
      </p:nvGrpSpPr>
      <p:grpSpPr>
        <a:xfrm>
          <a:off x="0" y="0"/>
          <a:ext cx="0" cy="0"/>
          <a:chOff x="0" y="0"/>
          <a:chExt cx="0" cy="0"/>
        </a:xfrm>
      </p:grpSpPr>
      <p:sp>
        <p:nvSpPr>
          <p:cNvPr id="2" name="Title 1"/>
          <p:cNvSpPr>
            <a:spLocks noGrp="1"/>
          </p:cNvSpPr>
          <p:nvPr>
            <p:ph type="title"/>
          </p:nvPr>
        </p:nvSpPr>
        <p:spPr>
          <a:xfrm>
            <a:off x="347870" y="1091443"/>
            <a:ext cx="8418443" cy="674031"/>
          </a:xfrm>
        </p:spPr>
        <p:txBody>
          <a:bodyPr anchor="t" anchorCtr="0">
            <a:spAutoFit/>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10/12/25</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a:xfrm>
            <a:off x="6738730" y="4767264"/>
            <a:ext cx="2057400" cy="273844"/>
          </a:xfrm>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57211808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ongs Centred">
    <p:spTree>
      <p:nvGrpSpPr>
        <p:cNvPr id="1" name=""/>
        <p:cNvGrpSpPr/>
        <p:nvPr/>
      </p:nvGrpSpPr>
      <p:grpSpPr>
        <a:xfrm>
          <a:off x="0" y="0"/>
          <a:ext cx="0" cy="0"/>
          <a:chOff x="0" y="0"/>
          <a:chExt cx="0" cy="0"/>
        </a:xfrm>
      </p:grpSpPr>
      <p:sp>
        <p:nvSpPr>
          <p:cNvPr id="6" name="Rectangle 5"/>
          <p:cNvSpPr/>
          <p:nvPr userDrawn="1"/>
        </p:nvSpPr>
        <p:spPr>
          <a:xfrm>
            <a:off x="0" y="4725786"/>
            <a:ext cx="9144000" cy="417714"/>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p:cNvSpPr>
            <a:spLocks noGrp="1"/>
          </p:cNvSpPr>
          <p:nvPr>
            <p:ph type="title"/>
          </p:nvPr>
        </p:nvSpPr>
        <p:spPr>
          <a:xfrm>
            <a:off x="397567" y="387624"/>
            <a:ext cx="8348869" cy="674031"/>
          </a:xfrm>
        </p:spPr>
        <p:txBody>
          <a:bodyPr anchor="t" anchorCtr="0">
            <a:spAutoFit/>
          </a:bodyPr>
          <a:lstStyle>
            <a:lvl1pPr algn="ctr">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53463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No Base Bar">
    <p:spTree>
      <p:nvGrpSpPr>
        <p:cNvPr id="1" name=""/>
        <p:cNvGrpSpPr/>
        <p:nvPr/>
      </p:nvGrpSpPr>
      <p:grpSpPr>
        <a:xfrm>
          <a:off x="0" y="0"/>
          <a:ext cx="0" cy="0"/>
          <a:chOff x="0" y="0"/>
          <a:chExt cx="0" cy="0"/>
        </a:xfrm>
      </p:grpSpPr>
      <p:sp>
        <p:nvSpPr>
          <p:cNvPr id="11" name="TextBox 10"/>
          <p:cNvSpPr txBox="1"/>
          <p:nvPr userDrawn="1"/>
        </p:nvSpPr>
        <p:spPr>
          <a:xfrm>
            <a:off x="934280" y="327987"/>
            <a:ext cx="7275443" cy="4293709"/>
          </a:xfrm>
          <a:prstGeom prst="rect">
            <a:avLst/>
          </a:prstGeom>
          <a:noFill/>
        </p:spPr>
        <p:txBody>
          <a:bodyPr wrap="square" rtlCol="0">
            <a:noAutofit/>
          </a:bodyPr>
          <a:lstStyle/>
          <a:p>
            <a:pPr algn="ctr"/>
            <a:endParaRPr lang="en-GB" sz="4200" dirty="0">
              <a:solidFill>
                <a:srgbClr val="3D3D3C"/>
              </a:solidFill>
              <a:latin typeface="Arial" panose="020B0604020202020204" pitchFamily="34" charset="0"/>
            </a:endParaRPr>
          </a:p>
        </p:txBody>
      </p:sp>
    </p:spTree>
    <p:extLst>
      <p:ext uri="{BB962C8B-B14F-4D97-AF65-F5344CB8AC3E}">
        <p14:creationId xmlns:p14="http://schemas.microsoft.com/office/powerpoint/2010/main" val="420261769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9672" y="1264756"/>
            <a:ext cx="5544656" cy="2454964"/>
          </a:xfrm>
          <a:prstGeom prst="rect">
            <a:avLst/>
          </a:prstGeom>
        </p:spPr>
      </p:pic>
    </p:spTree>
    <p:extLst>
      <p:ext uri="{BB962C8B-B14F-4D97-AF65-F5344CB8AC3E}">
        <p14:creationId xmlns:p14="http://schemas.microsoft.com/office/powerpoint/2010/main" val="432223074"/>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4584424"/>
            <a:ext cx="9144000" cy="559076"/>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78708"/>
            <a:ext cx="9144000" cy="57796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9672" y="906952"/>
            <a:ext cx="5544656" cy="2454964"/>
          </a:xfrm>
          <a:prstGeom prst="rect">
            <a:avLst/>
          </a:prstGeom>
        </p:spPr>
      </p:pic>
    </p:spTree>
    <p:extLst>
      <p:ext uri="{BB962C8B-B14F-4D97-AF65-F5344CB8AC3E}">
        <p14:creationId xmlns:p14="http://schemas.microsoft.com/office/powerpoint/2010/main" val="1595542712"/>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380176" y="162031"/>
            <a:ext cx="6219408" cy="994172"/>
          </a:xfrm>
        </p:spPr>
        <p:txBody>
          <a:bodyPr>
            <a:normAutofit/>
          </a:bodyPr>
          <a:lstStyle>
            <a:lvl1pPr>
              <a:defRPr sz="4200"/>
            </a:lvl1pPr>
          </a:lstStyle>
          <a:p>
            <a:r>
              <a:rPr lang="en-US"/>
              <a:t>Click to edit Master title style</a:t>
            </a:r>
            <a:endParaRPr lang="en-US" dirty="0"/>
          </a:p>
        </p:txBody>
      </p:sp>
      <p:sp>
        <p:nvSpPr>
          <p:cNvPr id="3" name="Content Placeholder 2"/>
          <p:cNvSpPr>
            <a:spLocks noGrp="1"/>
          </p:cNvSpPr>
          <p:nvPr>
            <p:ph idx="1"/>
          </p:nvPr>
        </p:nvSpPr>
        <p:spPr>
          <a:xfrm>
            <a:off x="392745" y="1235042"/>
            <a:ext cx="835369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E337A1B-CBE0-46EA-A71E-8E715F7007B1}" type="datetime1">
              <a:rPr lang="en-US" smtClean="0"/>
              <a:t>10/12/25</a:t>
            </a:fld>
            <a:endParaRPr lang="en-GB"/>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7D194DFD-B235-4DCD-A12E-3D2FCC86B21A}" type="slidenum">
              <a:rPr lang="en-GB" altLang="en-US" smtClean="0"/>
              <a:pPr/>
              <a:t>‹#›</a:t>
            </a:fld>
            <a:endParaRPr lang="en-GB" altLang="en-US" dirty="0"/>
          </a:p>
        </p:txBody>
      </p:sp>
    </p:spTree>
    <p:extLst>
      <p:ext uri="{BB962C8B-B14F-4D97-AF65-F5344CB8AC3E}">
        <p14:creationId xmlns:p14="http://schemas.microsoft.com/office/powerpoint/2010/main" val="327074822"/>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377687" y="3348021"/>
            <a:ext cx="8348870" cy="917698"/>
          </a:xfrm>
        </p:spPr>
        <p:txBody>
          <a:bodyPr wrap="none" anchor="t">
            <a:normAutofit/>
          </a:bodyPr>
          <a:lstStyle>
            <a:lvl1pPr algn="l">
              <a:defRPr sz="4200" b="0" spc="-225">
                <a:solidFill>
                  <a:srgbClr val="3D3D3C"/>
                </a:solidFill>
                <a:effectLst/>
                <a:latin typeface="Arial" panose="020B0604020202020204"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377687" y="2872409"/>
            <a:ext cx="8348870" cy="474594"/>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C162092E-3F2F-44A3-A6A9-A1C0D15FA81F}" type="datetime1">
              <a:rPr lang="en-US" smtClean="0"/>
              <a:t>10/12/25</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248538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0115" y="184394"/>
            <a:ext cx="6219408" cy="9941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92745" y="1369218"/>
            <a:ext cx="4128578"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0795" y="1369218"/>
            <a:ext cx="4135762"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4DB5D60A-0BB5-41B8-9502-D2606D9A91BE}" type="datetime1">
              <a:rPr lang="en-US" smtClean="0"/>
              <a:t>10/12/25</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9511496"/>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565" y="184394"/>
            <a:ext cx="6261652"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02683" y="1171421"/>
            <a:ext cx="4047927" cy="617934"/>
          </a:xfrm>
        </p:spPr>
        <p:txBody>
          <a:bodyPr anchor="b">
            <a:normAutofit/>
          </a:bodyPr>
          <a:lstStyle>
            <a:lvl1pPr marL="0" indent="0">
              <a:buNone/>
              <a:defRPr sz="2400" b="1">
                <a:solidFill>
                  <a:srgbClr val="3D3D3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02683" y="1789355"/>
            <a:ext cx="404792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90185" y="1171421"/>
            <a:ext cx="4056250" cy="617934"/>
          </a:xfrm>
        </p:spPr>
        <p:txBody>
          <a:bodyPr vert="horz" lIns="91440" tIns="45720" rIns="91440" bIns="45720" rtlCol="0" anchor="b">
            <a:normAutofit/>
          </a:bodyPr>
          <a:lstStyle>
            <a:lvl1pPr>
              <a:buNone/>
              <a:defRPr lang="en-US" sz="2400" b="1">
                <a:solidFill>
                  <a:srgbClr val="3D3D3C"/>
                </a:soli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690185" y="1789355"/>
            <a:ext cx="405625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89402332-ED9C-4E44-8BDC-FDC2196864A7}" type="datetime1">
              <a:rPr lang="en-US" smtClean="0"/>
              <a:t>10/12/25</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197609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7749" y="387624"/>
            <a:ext cx="6221895" cy="588896"/>
          </a:xfrm>
        </p:spPr>
        <p:txBody>
          <a:bodyPr anchor="t" anchorCtr="0">
            <a:normAutofit/>
          </a:bodyPr>
          <a:lstStyle>
            <a:lvl1pPr algn="l">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FA1EC06F-19BF-4C31-8E25-977409355A5E}" type="datetime1">
              <a:rPr lang="en-US" smtClean="0"/>
              <a:t>10/12/25</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4686179"/>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A9AD27F-BFEF-4636-92C8-76AE31339A19}" type="datetime1">
              <a:rPr lang="en-US" smtClean="0"/>
              <a:t>10/12/25</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lvl1pPr>
              <a:defRPr>
                <a:solidFill>
                  <a:schemeClr val="tx1">
                    <a:lumMod val="65000"/>
                  </a:schemeClr>
                </a:solidFill>
              </a:defRPr>
            </a:lvl1pPr>
          </a:lstStyle>
          <a:p>
            <a:fld id="{9BC2D040-2D5F-40EB-B6C8-5D6F836E7514}" type="slidenum">
              <a:rPr lang="en-GB" altLang="en-US" smtClean="0"/>
              <a:pPr/>
              <a:t>‹#›</a:t>
            </a:fld>
            <a:endParaRPr lang="en-GB" altLang="en-US" dirty="0"/>
          </a:p>
        </p:txBody>
      </p:sp>
    </p:spTree>
    <p:extLst>
      <p:ext uri="{BB962C8B-B14F-4D97-AF65-F5344CB8AC3E}">
        <p14:creationId xmlns:p14="http://schemas.microsoft.com/office/powerpoint/2010/main" val="392737828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Picture Placeholder 2"/>
          <p:cNvSpPr>
            <a:spLocks noGrp="1" noChangeAspect="1"/>
          </p:cNvSpPr>
          <p:nvPr>
            <p:ph type="pic" idx="15" hasCustomPrompt="1"/>
          </p:nvPr>
        </p:nvSpPr>
        <p:spPr>
          <a:xfrm>
            <a:off x="402718" y="232747"/>
            <a:ext cx="5352040" cy="2774275"/>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 from Prayer Focus church</a:t>
            </a:r>
          </a:p>
        </p:txBody>
      </p:sp>
      <p:sp>
        <p:nvSpPr>
          <p:cNvPr id="8" name="Subtitle 2"/>
          <p:cNvSpPr>
            <a:spLocks noGrp="1"/>
          </p:cNvSpPr>
          <p:nvPr>
            <p:ph type="subTitle" idx="1" hasCustomPrompt="1"/>
          </p:nvPr>
        </p:nvSpPr>
        <p:spPr>
          <a:xfrm>
            <a:off x="417443" y="2842591"/>
            <a:ext cx="8348870" cy="474594"/>
          </a:xfrm>
        </p:spPr>
        <p:txBody>
          <a:bodyPr anchor="b">
            <a:normAutofit/>
          </a:bodyPr>
          <a:lstStyle>
            <a:lvl1pPr marL="0" indent="0" algn="l">
              <a:buNone/>
              <a:defRPr sz="2400" b="1">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Prayer Focus: Click to edit name of church</a:t>
            </a:r>
          </a:p>
        </p:txBody>
      </p:sp>
      <p:sp>
        <p:nvSpPr>
          <p:cNvPr id="12" name="Title 1"/>
          <p:cNvSpPr>
            <a:spLocks noGrp="1"/>
          </p:cNvSpPr>
          <p:nvPr>
            <p:ph type="title" hasCustomPrompt="1"/>
          </p:nvPr>
        </p:nvSpPr>
        <p:spPr>
          <a:xfrm>
            <a:off x="556591" y="3324641"/>
            <a:ext cx="8219661" cy="1326872"/>
          </a:xfrm>
        </p:spPr>
        <p:txBody>
          <a:bodyPr anchor="t" anchorCtr="0">
            <a:noAutofit/>
          </a:bodyPr>
          <a:lstStyle>
            <a:lvl1pPr algn="l">
              <a:defRPr lang="en-US" sz="3200" b="0" kern="1200" dirty="0">
                <a:solidFill>
                  <a:srgbClr val="3D3D3C"/>
                </a:solidFill>
                <a:latin typeface="Arial" panose="020B0604020202020204" pitchFamily="34" charset="0"/>
                <a:ea typeface="+mn-ea"/>
                <a:cs typeface="+mn-cs"/>
              </a:defRPr>
            </a:lvl1pPr>
          </a:lstStyle>
          <a:p>
            <a:r>
              <a:rPr lang="en-US" dirty="0"/>
              <a:t>Click to edit prayer point(s)</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48281"/>
            <a:ext cx="9144000" cy="577964"/>
          </a:xfrm>
          <a:prstGeom prst="rect">
            <a:avLst/>
          </a:prstGeom>
        </p:spPr>
      </p:pic>
    </p:spTree>
    <p:extLst>
      <p:ext uri="{BB962C8B-B14F-4D97-AF65-F5344CB8AC3E}">
        <p14:creationId xmlns:p14="http://schemas.microsoft.com/office/powerpoint/2010/main" val="3849640511"/>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357810" y="162031"/>
            <a:ext cx="6301408" cy="99417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3223127"/>
            <a:ext cx="2205038" cy="432197"/>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1692265"/>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3655325"/>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3223127"/>
            <a:ext cx="2197894" cy="432197"/>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1692265"/>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4" y="3655324"/>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3" y="3223127"/>
            <a:ext cx="2199085" cy="432197"/>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2" y="1692265"/>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3655322"/>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A4ED95A0-587E-44C4-8551-E475C85EC0D1}" type="datetime1">
              <a:rPr lang="en-US" smtClean="0"/>
              <a:t>10/12/25</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371592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4725786"/>
            <a:ext cx="9144000" cy="417714"/>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Placeholder 1"/>
          <p:cNvSpPr>
            <a:spLocks noGrp="1"/>
          </p:cNvSpPr>
          <p:nvPr>
            <p:ph type="title"/>
          </p:nvPr>
        </p:nvSpPr>
        <p:spPr>
          <a:xfrm>
            <a:off x="390115" y="184394"/>
            <a:ext cx="6219408"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02684" y="1235042"/>
            <a:ext cx="835369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90114" y="4767264"/>
            <a:ext cx="2057400" cy="273844"/>
          </a:xfrm>
          <a:prstGeom prst="rect">
            <a:avLst/>
          </a:prstGeom>
        </p:spPr>
        <p:txBody>
          <a:bodyPr vert="horz" lIns="91440" tIns="45720" rIns="91440" bIns="45720" rtlCol="0" anchor="ctr"/>
          <a:lstStyle>
            <a:lvl1pPr algn="l">
              <a:defRPr sz="900">
                <a:solidFill>
                  <a:schemeClr val="tx1">
                    <a:lumMod val="65000"/>
                  </a:schemeClr>
                </a:solidFill>
                <a:latin typeface="Arial" panose="020B0604020202020204" pitchFamily="34" charset="0"/>
              </a:defRPr>
            </a:lvl1pPr>
          </a:lstStyle>
          <a:p>
            <a:fld id="{3DD79EEF-EDA5-4B0F-95F6-036D878614DA}" type="datetime1">
              <a:rPr lang="en-US" smtClean="0"/>
              <a:pPr/>
              <a:t>10/12/25</a:t>
            </a:fld>
            <a:endParaRPr lang="en-GB" dirty="0"/>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lumMod val="6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698974" y="4767264"/>
            <a:ext cx="2057400" cy="273844"/>
          </a:xfrm>
          <a:prstGeom prst="rect">
            <a:avLst/>
          </a:prstGeom>
        </p:spPr>
        <p:txBody>
          <a:bodyPr vert="horz" lIns="91440" tIns="45720" rIns="91440" bIns="45720" rtlCol="0" anchor="ctr"/>
          <a:lstStyle>
            <a:lvl1pPr algn="r">
              <a:defRPr sz="900">
                <a:solidFill>
                  <a:schemeClr val="tx1">
                    <a:lumMod val="65000"/>
                  </a:schemeClr>
                </a:solidFill>
                <a:latin typeface="Arial" panose="020B0604020202020204" pitchFamily="34" charset="0"/>
              </a:defRPr>
            </a:lvl1pPr>
          </a:lstStyle>
          <a:p>
            <a:fld id="{8469DAC7-2BB9-4049-AE2F-D750F07B8F8C}" type="slidenum">
              <a:rPr lang="en-GB" smtClean="0"/>
              <a:pPr/>
              <a:t>‹#›</a:t>
            </a:fld>
            <a:endParaRPr lang="en-GB" dirty="0"/>
          </a:p>
        </p:txBody>
      </p:sp>
      <p:pic>
        <p:nvPicPr>
          <p:cNvPr id="9" name="Pictur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732877" y="197376"/>
            <a:ext cx="2023497" cy="895928"/>
          </a:xfrm>
          <a:prstGeom prst="rect">
            <a:avLst/>
          </a:prstGeom>
        </p:spPr>
      </p:pic>
    </p:spTree>
    <p:extLst>
      <p:ext uri="{BB962C8B-B14F-4D97-AF65-F5344CB8AC3E}">
        <p14:creationId xmlns:p14="http://schemas.microsoft.com/office/powerpoint/2010/main" val="311829086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709" r:id="rId8"/>
    <p:sldLayoutId id="2147483699" r:id="rId9"/>
    <p:sldLayoutId id="2147483702" r:id="rId10"/>
    <p:sldLayoutId id="2147483703" r:id="rId11"/>
    <p:sldLayoutId id="2147483708" r:id="rId12"/>
    <p:sldLayoutId id="2147483707" r:id="rId13"/>
    <p:sldLayoutId id="2147483706" r:id="rId14"/>
    <p:sldLayoutId id="2147483704" r:id="rId15"/>
    <p:sldLayoutId id="2147483705" r:id="rId16"/>
  </p:sldLayoutIdLst>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hf hdr="0" ftr="0" dt="0"/>
  <p:txStyles>
    <p:titleStyle>
      <a:lvl1pPr algn="l" defTabSz="685800" rtl="0" eaLnBrk="1" latinLnBrk="0" hangingPunct="1">
        <a:lnSpc>
          <a:spcPct val="90000"/>
        </a:lnSpc>
        <a:spcBef>
          <a:spcPct val="0"/>
        </a:spcBef>
        <a:buNone/>
        <a:defRPr sz="4200" b="0" kern="1200">
          <a:solidFill>
            <a:srgbClr val="3D3D3C"/>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rgbClr val="3D3D3C"/>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rgbClr val="3D3D3C"/>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rgbClr val="3D3D3C"/>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6E828-A540-7537-D3A8-EA6BCBB7144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9F9725F-C97F-AD97-9D17-B3FD9CC8883B}"/>
              </a:ext>
            </a:extLst>
          </p:cNvPr>
          <p:cNvSpPr>
            <a:spLocks noGrp="1"/>
          </p:cNvSpPr>
          <p:nvPr>
            <p:ph type="subTitle" idx="1"/>
          </p:nvPr>
        </p:nvSpPr>
        <p:spPr>
          <a:xfrm>
            <a:off x="225649" y="2445728"/>
            <a:ext cx="8918351" cy="348536"/>
          </a:xfrm>
        </p:spPr>
        <p:txBody>
          <a:bodyPr>
            <a:normAutofit fontScale="25000" lnSpcReduction="20000"/>
          </a:bodyPr>
          <a:lstStyle/>
          <a:p>
            <a:r>
              <a:rPr lang="en-GB" sz="8800" dirty="0">
                <a:solidFill>
                  <a:schemeClr val="bg1"/>
                </a:solidFill>
              </a:rPr>
              <a:t>Prayer Focus: Holly Lodge Baptist Church</a:t>
            </a:r>
          </a:p>
        </p:txBody>
      </p:sp>
      <p:sp>
        <p:nvSpPr>
          <p:cNvPr id="4" name="Title 3">
            <a:extLst>
              <a:ext uri="{FF2B5EF4-FFF2-40B4-BE49-F238E27FC236}">
                <a16:creationId xmlns:a16="http://schemas.microsoft.com/office/drawing/2014/main" id="{7533F58F-0D73-0A89-5521-1C5B319C3AA8}"/>
              </a:ext>
            </a:extLst>
          </p:cNvPr>
          <p:cNvSpPr>
            <a:spLocks noGrp="1"/>
          </p:cNvSpPr>
          <p:nvPr>
            <p:ph type="title"/>
          </p:nvPr>
        </p:nvSpPr>
        <p:spPr>
          <a:xfrm>
            <a:off x="225649" y="2794264"/>
            <a:ext cx="8761588" cy="1335055"/>
          </a:xfrm>
        </p:spPr>
        <p:txBody>
          <a:bodyPr/>
          <a:lstStyle/>
          <a:p>
            <a:pPr>
              <a:spcAft>
                <a:spcPts val="400"/>
              </a:spcAft>
            </a:pPr>
            <a:r>
              <a:rPr lang="en-GB" altLang="en-US" sz="1800" dirty="0">
                <a:solidFill>
                  <a:schemeClr val="bg1"/>
                </a:solidFill>
                <a:ea typeface="Calibri" panose="020F0502020204030204" pitchFamily="34" charset="0"/>
                <a:cs typeface="Arial" panose="020B0604020202020204" pitchFamily="34" charset="0"/>
              </a:rPr>
              <a:t>Holly Lodge Baptist Church is a small, but growing church amid large churches. Their building assists the church in being a community-based, family-friendly, and theology-based church. Their aim is to be the church that the community want to attend. They have many outreach activities, including film and games nights with a cinema-style popcorn machine, house group, youth-led activities, and a free cafe</a:t>
            </a:r>
            <a:br>
              <a:rPr lang="en-GB" altLang="en-US" sz="1800" dirty="0">
                <a:solidFill>
                  <a:schemeClr val="bg1"/>
                </a:solidFill>
                <a:ea typeface="Calibri" panose="020F0502020204030204" pitchFamily="34" charset="0"/>
                <a:cs typeface="Arial" panose="020B0604020202020204" pitchFamily="34" charset="0"/>
              </a:rPr>
            </a:br>
            <a:r>
              <a:rPr lang="en-GB" altLang="en-US" sz="1800" dirty="0">
                <a:solidFill>
                  <a:schemeClr val="bg1"/>
                </a:solidFill>
                <a:ea typeface="Calibri" panose="020F0502020204030204" pitchFamily="34" charset="0"/>
                <a:cs typeface="Arial" panose="020B0604020202020204" pitchFamily="34" charset="0"/>
              </a:rPr>
              <a:t>Shane has been their minister for 5 years. He is ex-military and ex police, and his practical side can be seen in his preaching.. </a:t>
            </a:r>
            <a:br>
              <a:rPr lang="en-GB" sz="1800" dirty="0">
                <a:solidFill>
                  <a:srgbClr val="000000"/>
                </a:solidFill>
                <a:effectLst/>
                <a:ea typeface="Times New Roman" panose="02020603050405020304" pitchFamily="18" charset="0"/>
                <a:cs typeface="Arial" panose="020B0604020202020204" pitchFamily="34" charset="0"/>
              </a:rPr>
            </a:br>
            <a:endParaRPr lang="en-GB" sz="1800" dirty="0">
              <a:solidFill>
                <a:srgbClr val="000000"/>
              </a:solidFill>
              <a:effectLst/>
              <a:ea typeface="Times New Roman" panose="02020603050405020304" pitchFamily="18" charset="0"/>
              <a:cs typeface="Arial" panose="020B0604020202020204" pitchFamily="34" charset="0"/>
            </a:endParaRPr>
          </a:p>
        </p:txBody>
      </p:sp>
      <p:sp>
        <p:nvSpPr>
          <p:cNvPr id="7" name="Picture Placeholder 1">
            <a:extLst>
              <a:ext uri="{FF2B5EF4-FFF2-40B4-BE49-F238E27FC236}">
                <a16:creationId xmlns:a16="http://schemas.microsoft.com/office/drawing/2014/main" id="{66E86D58-9EB0-A6F7-7B54-C863724E7F0D}"/>
              </a:ext>
            </a:extLst>
          </p:cNvPr>
          <p:cNvSpPr txBox="1">
            <a:spLocks/>
          </p:cNvSpPr>
          <p:nvPr/>
        </p:nvSpPr>
        <p:spPr>
          <a:xfrm>
            <a:off x="175290" y="-481219"/>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dirty="0"/>
          </a:p>
        </p:txBody>
      </p:sp>
      <p:sp>
        <p:nvSpPr>
          <p:cNvPr id="8" name="Picture Placeholder 1">
            <a:extLst>
              <a:ext uri="{FF2B5EF4-FFF2-40B4-BE49-F238E27FC236}">
                <a16:creationId xmlns:a16="http://schemas.microsoft.com/office/drawing/2014/main" id="{565598FC-D050-2109-F080-F838BC379874}"/>
              </a:ext>
            </a:extLst>
          </p:cNvPr>
          <p:cNvSpPr txBox="1">
            <a:spLocks/>
          </p:cNvSpPr>
          <p:nvPr/>
        </p:nvSpPr>
        <p:spPr>
          <a:xfrm>
            <a:off x="555118" y="258418"/>
            <a:ext cx="5352040" cy="1938130"/>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9" name="Picture Placeholder 1">
            <a:extLst>
              <a:ext uri="{FF2B5EF4-FFF2-40B4-BE49-F238E27FC236}">
                <a16:creationId xmlns:a16="http://schemas.microsoft.com/office/drawing/2014/main" id="{A3D7A544-FEF6-9A0C-5300-EB837C73EC63}"/>
              </a:ext>
            </a:extLst>
          </p:cNvPr>
          <p:cNvSpPr txBox="1">
            <a:spLocks/>
          </p:cNvSpPr>
          <p:nvPr/>
        </p:nvSpPr>
        <p:spPr>
          <a:xfrm>
            <a:off x="402718" y="258418"/>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1">
            <a:extLst>
              <a:ext uri="{FF2B5EF4-FFF2-40B4-BE49-F238E27FC236}">
                <a16:creationId xmlns:a16="http://schemas.microsoft.com/office/drawing/2014/main" id="{8E584855-88A8-94E2-2B49-BD4EC17F6AE0}"/>
              </a:ext>
            </a:extLst>
          </p:cNvPr>
          <p:cNvSpPr txBox="1">
            <a:spLocks/>
          </p:cNvSpPr>
          <p:nvPr/>
        </p:nvSpPr>
        <p:spPr>
          <a:xfrm>
            <a:off x="402718" y="238126"/>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1" name="Picture Placeholder 1">
            <a:extLst>
              <a:ext uri="{FF2B5EF4-FFF2-40B4-BE49-F238E27FC236}">
                <a16:creationId xmlns:a16="http://schemas.microsoft.com/office/drawing/2014/main" id="{941F71CB-CDEA-A8B9-DE59-30C507385A95}"/>
              </a:ext>
            </a:extLst>
          </p:cNvPr>
          <p:cNvSpPr txBox="1">
            <a:spLocks/>
          </p:cNvSpPr>
          <p:nvPr/>
        </p:nvSpPr>
        <p:spPr>
          <a:xfrm>
            <a:off x="402718" y="238125"/>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3" name="Picture Placeholder 1">
            <a:extLst>
              <a:ext uri="{FF2B5EF4-FFF2-40B4-BE49-F238E27FC236}">
                <a16:creationId xmlns:a16="http://schemas.microsoft.com/office/drawing/2014/main" id="{BE87C959-5452-1629-C0BB-54E2584973E1}"/>
              </a:ext>
            </a:extLst>
          </p:cNvPr>
          <p:cNvSpPr txBox="1">
            <a:spLocks/>
          </p:cNvSpPr>
          <p:nvPr/>
        </p:nvSpPr>
        <p:spPr>
          <a:xfrm>
            <a:off x="402718" y="238124"/>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2" name="Picture Placeholder 1">
            <a:extLst>
              <a:ext uri="{FF2B5EF4-FFF2-40B4-BE49-F238E27FC236}">
                <a16:creationId xmlns:a16="http://schemas.microsoft.com/office/drawing/2014/main" id="{4F9FB427-674E-F525-7589-4DD2C1688463}"/>
              </a:ext>
            </a:extLst>
          </p:cNvPr>
          <p:cNvSpPr txBox="1">
            <a:spLocks/>
          </p:cNvSpPr>
          <p:nvPr/>
        </p:nvSpPr>
        <p:spPr>
          <a:xfrm>
            <a:off x="402718" y="216804"/>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4" name="Picture Placeholder 1">
            <a:extLst>
              <a:ext uri="{FF2B5EF4-FFF2-40B4-BE49-F238E27FC236}">
                <a16:creationId xmlns:a16="http://schemas.microsoft.com/office/drawing/2014/main" id="{6B5FC9ED-6E18-E10D-FACC-BF62065BEE57}"/>
              </a:ext>
            </a:extLst>
          </p:cNvPr>
          <p:cNvSpPr txBox="1">
            <a:spLocks/>
          </p:cNvSpPr>
          <p:nvPr/>
        </p:nvSpPr>
        <p:spPr>
          <a:xfrm>
            <a:off x="314319" y="151429"/>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r>
              <a:rPr lang="en-US" dirty="0"/>
              <a:t>P</a:t>
            </a:r>
            <a:endParaRPr lang="en-GB" dirty="0"/>
          </a:p>
        </p:txBody>
      </p:sp>
      <p:sp>
        <p:nvSpPr>
          <p:cNvPr id="16" name="Title 3">
            <a:extLst>
              <a:ext uri="{FF2B5EF4-FFF2-40B4-BE49-F238E27FC236}">
                <a16:creationId xmlns:a16="http://schemas.microsoft.com/office/drawing/2014/main" id="{ED53963D-A492-BE5E-CE47-D58B598648A8}"/>
              </a:ext>
            </a:extLst>
          </p:cNvPr>
          <p:cNvSpPr txBox="1">
            <a:spLocks/>
          </p:cNvSpPr>
          <p:nvPr/>
        </p:nvSpPr>
        <p:spPr>
          <a:xfrm>
            <a:off x="175290" y="3295473"/>
            <a:ext cx="8998854" cy="1424808"/>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pPr>
              <a:lnSpc>
                <a:spcPct val="100000"/>
              </a:lnSpc>
            </a:pPr>
            <a:endParaRPr lang="en-GB" sz="18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3E62A1B6-A5D9-C365-893A-FA0DB1723D24}"/>
              </a:ext>
            </a:extLst>
          </p:cNvPr>
          <p:cNvSpPr txBox="1"/>
          <p:nvPr/>
        </p:nvSpPr>
        <p:spPr>
          <a:xfrm rot="10800000" flipV="1">
            <a:off x="555118" y="5558152"/>
            <a:ext cx="8918346" cy="697627"/>
          </a:xfrm>
          <a:prstGeom prst="rect">
            <a:avLst/>
          </a:prstGeom>
          <a:noFill/>
        </p:spPr>
        <p:txBody>
          <a:bodyPr wrap="square">
            <a:spAutoFit/>
          </a:bodyPr>
          <a:lstStyle/>
          <a:p>
            <a:pPr>
              <a:spcAft>
                <a:spcPts val="400"/>
              </a:spcAft>
            </a:pPr>
            <a:endParaRPr lang="en-GB" sz="1800" dirty="0">
              <a:solidFill>
                <a:srgbClr val="111111"/>
              </a:solidFill>
              <a:effectLst/>
              <a:latin typeface="Calibri" panose="020F0502020204030204" pitchFamily="34" charset="0"/>
              <a:ea typeface="Arial Unicode MS"/>
            </a:endParaRPr>
          </a:p>
          <a:p>
            <a:pPr>
              <a:spcAft>
                <a:spcPts val="400"/>
              </a:spcAft>
            </a:pPr>
            <a:endParaRPr lang="en-GB" sz="1800" dirty="0">
              <a:effectLst/>
              <a:latin typeface="Arial" panose="020B0604020202020204" pitchFamily="34" charset="0"/>
              <a:ea typeface="Arial Unicode MS"/>
            </a:endParaRPr>
          </a:p>
        </p:txBody>
      </p:sp>
      <p:pic>
        <p:nvPicPr>
          <p:cNvPr id="6" name="Picture Placeholder 5">
            <a:extLst>
              <a:ext uri="{FF2B5EF4-FFF2-40B4-BE49-F238E27FC236}">
                <a16:creationId xmlns:a16="http://schemas.microsoft.com/office/drawing/2014/main" id="{64C43C3A-2BDB-22CA-F255-7648FAE35F3A}"/>
              </a:ext>
            </a:extLst>
          </p:cNvPr>
          <p:cNvPicPr>
            <a:picLocks noGrp="1" noChangeAspect="1"/>
          </p:cNvPicPr>
          <p:nvPr>
            <p:ph type="pic" idx="15"/>
          </p:nvPr>
        </p:nvPicPr>
        <p:blipFill>
          <a:blip r:embed="rId3">
            <a:extLst>
              <a:ext uri="{28A0092B-C50C-407E-A947-70E740481C1C}">
                <a14:useLocalDpi xmlns:a14="http://schemas.microsoft.com/office/drawing/2010/main" val="0"/>
              </a:ext>
            </a:extLst>
          </a:blip>
          <a:srcRect t="15491" b="15491"/>
          <a:stretch/>
        </p:blipFill>
        <p:spPr>
          <a:xfrm>
            <a:off x="402718" y="232747"/>
            <a:ext cx="4107736" cy="2129279"/>
          </a:xfrm>
        </p:spPr>
      </p:pic>
    </p:spTree>
    <p:extLst>
      <p:ext uri="{BB962C8B-B14F-4D97-AF65-F5344CB8AC3E}">
        <p14:creationId xmlns:p14="http://schemas.microsoft.com/office/powerpoint/2010/main" val="307344320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6E828-A540-7537-D3A8-EA6BCBB7144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9F9725F-C97F-AD97-9D17-B3FD9CC8883B}"/>
              </a:ext>
            </a:extLst>
          </p:cNvPr>
          <p:cNvSpPr>
            <a:spLocks noGrp="1"/>
          </p:cNvSpPr>
          <p:nvPr>
            <p:ph type="subTitle" idx="1"/>
          </p:nvPr>
        </p:nvSpPr>
        <p:spPr>
          <a:xfrm>
            <a:off x="293923" y="2040317"/>
            <a:ext cx="8918351" cy="348536"/>
          </a:xfrm>
        </p:spPr>
        <p:txBody>
          <a:bodyPr>
            <a:normAutofit fontScale="25000" lnSpcReduction="20000"/>
          </a:bodyPr>
          <a:lstStyle/>
          <a:p>
            <a:r>
              <a:rPr lang="en-GB" sz="8800" dirty="0">
                <a:solidFill>
                  <a:schemeClr val="bg1"/>
                </a:solidFill>
              </a:rPr>
              <a:t>Prayer Focus: Holly Lodge Baptist Church</a:t>
            </a:r>
          </a:p>
        </p:txBody>
      </p:sp>
      <p:sp>
        <p:nvSpPr>
          <p:cNvPr id="4" name="Title 3">
            <a:extLst>
              <a:ext uri="{FF2B5EF4-FFF2-40B4-BE49-F238E27FC236}">
                <a16:creationId xmlns:a16="http://schemas.microsoft.com/office/drawing/2014/main" id="{7533F58F-0D73-0A89-5521-1C5B319C3AA8}"/>
              </a:ext>
            </a:extLst>
          </p:cNvPr>
          <p:cNvSpPr>
            <a:spLocks noGrp="1"/>
          </p:cNvSpPr>
          <p:nvPr>
            <p:ph type="title"/>
          </p:nvPr>
        </p:nvSpPr>
        <p:spPr>
          <a:xfrm>
            <a:off x="207122" y="2333698"/>
            <a:ext cx="8761588" cy="1335055"/>
          </a:xfrm>
        </p:spPr>
        <p:txBody>
          <a:bodyPr/>
          <a:lstStyle/>
          <a:p>
            <a:pPr lvl="0">
              <a:lnSpc>
                <a:spcPct val="107000"/>
              </a:lnSpc>
            </a:pPr>
            <a:r>
              <a:rPr lang="en-GB" altLang="en-US" sz="1800" dirty="0">
                <a:solidFill>
                  <a:schemeClr val="bg1"/>
                </a:solidFill>
                <a:ea typeface="Calibri" panose="020F0502020204030204" pitchFamily="34" charset="0"/>
                <a:cs typeface="Arial" panose="020B0604020202020204" pitchFamily="34" charset="0"/>
              </a:rPr>
              <a:t>They are looking forward to 5 baptisms and the church weekend away. Looking forward, the church is restructuring leadership, as the number of people able to be trustees is low. Therefore, they are creating teams to cover roles, allowing the whole church to be involved, even if it is very occasionally. Please Pray:</a:t>
            </a:r>
            <a:br>
              <a:rPr lang="en-GB" altLang="en-US" sz="1800" dirty="0">
                <a:solidFill>
                  <a:schemeClr val="bg1"/>
                </a:solidFill>
                <a:ea typeface="Calibri" panose="020F0502020204030204" pitchFamily="34" charset="0"/>
                <a:cs typeface="Arial" panose="020B0604020202020204" pitchFamily="34" charset="0"/>
              </a:rPr>
            </a:br>
            <a:r>
              <a:rPr lang="en-GB" altLang="en-US" sz="1800" dirty="0">
                <a:solidFill>
                  <a:schemeClr val="bg1"/>
                </a:solidFill>
                <a:ea typeface="Calibri" panose="020F0502020204030204" pitchFamily="34" charset="0"/>
                <a:cs typeface="Arial" panose="020B0604020202020204" pitchFamily="34" charset="0"/>
              </a:rPr>
              <a:t>• That the restructuring may be fruitful</a:t>
            </a:r>
            <a:br>
              <a:rPr lang="en-GB" altLang="en-US" sz="1800" dirty="0">
                <a:solidFill>
                  <a:schemeClr val="bg1"/>
                </a:solidFill>
                <a:ea typeface="Calibri" panose="020F0502020204030204" pitchFamily="34" charset="0"/>
                <a:cs typeface="Arial" panose="020B0604020202020204" pitchFamily="34" charset="0"/>
              </a:rPr>
            </a:br>
            <a:r>
              <a:rPr lang="en-GB" altLang="en-US" sz="1800" dirty="0">
                <a:solidFill>
                  <a:schemeClr val="bg1"/>
                </a:solidFill>
                <a:ea typeface="Calibri" panose="020F0502020204030204" pitchFamily="34" charset="0"/>
                <a:cs typeface="Arial" panose="020B0604020202020204" pitchFamily="34" charset="0"/>
              </a:rPr>
              <a:t>• That they may know the community needs and how to fulfil this in a Biblical way</a:t>
            </a:r>
            <a:br>
              <a:rPr lang="en-GB" altLang="en-US" sz="1800" dirty="0">
                <a:solidFill>
                  <a:schemeClr val="bg1"/>
                </a:solidFill>
                <a:ea typeface="Calibri" panose="020F0502020204030204" pitchFamily="34" charset="0"/>
                <a:cs typeface="Arial" panose="020B0604020202020204" pitchFamily="34" charset="0"/>
              </a:rPr>
            </a:br>
            <a:r>
              <a:rPr lang="en-GB" altLang="en-US" sz="1800" dirty="0">
                <a:solidFill>
                  <a:schemeClr val="bg1"/>
                </a:solidFill>
                <a:ea typeface="Calibri" panose="020F0502020204030204" pitchFamily="34" charset="0"/>
                <a:cs typeface="Arial" panose="020B0604020202020204" pitchFamily="34" charset="0"/>
              </a:rPr>
              <a:t>• For the young people going to university, for places to support &amp; maintain their faith</a:t>
            </a:r>
            <a:br>
              <a:rPr lang="en-GB" altLang="en-US" sz="1800" dirty="0">
                <a:solidFill>
                  <a:schemeClr val="bg1"/>
                </a:solidFill>
                <a:ea typeface="Calibri" panose="020F0502020204030204" pitchFamily="34" charset="0"/>
                <a:cs typeface="Arial" panose="020B0604020202020204" pitchFamily="34" charset="0"/>
              </a:rPr>
            </a:br>
            <a:r>
              <a:rPr lang="en-GB" altLang="en-US" sz="1800" dirty="0">
                <a:solidFill>
                  <a:schemeClr val="bg1"/>
                </a:solidFill>
                <a:ea typeface="Calibri" panose="020F0502020204030204" pitchFamily="34" charset="0"/>
                <a:cs typeface="Arial" panose="020B0604020202020204" pitchFamily="34" charset="0"/>
              </a:rPr>
              <a:t>• For some youth going on a 3 month mission trip, for support and arrangements</a:t>
            </a:r>
            <a:endParaRPr lang="en-GB" sz="1600" dirty="0">
              <a:solidFill>
                <a:schemeClr val="bg1"/>
              </a:solidFill>
              <a:effectLst/>
              <a:ea typeface="Calibri" panose="020F0502020204030204" pitchFamily="34" charset="0"/>
              <a:cs typeface="Arial" panose="020B0604020202020204" pitchFamily="34" charset="0"/>
            </a:endParaRPr>
          </a:p>
        </p:txBody>
      </p:sp>
      <p:sp>
        <p:nvSpPr>
          <p:cNvPr id="7" name="Picture Placeholder 1">
            <a:extLst>
              <a:ext uri="{FF2B5EF4-FFF2-40B4-BE49-F238E27FC236}">
                <a16:creationId xmlns:a16="http://schemas.microsoft.com/office/drawing/2014/main" id="{66E86D58-9EB0-A6F7-7B54-C863724E7F0D}"/>
              </a:ext>
            </a:extLst>
          </p:cNvPr>
          <p:cNvSpPr txBox="1">
            <a:spLocks/>
          </p:cNvSpPr>
          <p:nvPr/>
        </p:nvSpPr>
        <p:spPr>
          <a:xfrm>
            <a:off x="175290" y="-481219"/>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dirty="0"/>
          </a:p>
        </p:txBody>
      </p:sp>
      <p:sp>
        <p:nvSpPr>
          <p:cNvPr id="8" name="Picture Placeholder 1">
            <a:extLst>
              <a:ext uri="{FF2B5EF4-FFF2-40B4-BE49-F238E27FC236}">
                <a16:creationId xmlns:a16="http://schemas.microsoft.com/office/drawing/2014/main" id="{565598FC-D050-2109-F080-F838BC379874}"/>
              </a:ext>
            </a:extLst>
          </p:cNvPr>
          <p:cNvSpPr txBox="1">
            <a:spLocks/>
          </p:cNvSpPr>
          <p:nvPr/>
        </p:nvSpPr>
        <p:spPr>
          <a:xfrm>
            <a:off x="555118" y="258418"/>
            <a:ext cx="5352040" cy="1938130"/>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9" name="Picture Placeholder 1">
            <a:extLst>
              <a:ext uri="{FF2B5EF4-FFF2-40B4-BE49-F238E27FC236}">
                <a16:creationId xmlns:a16="http://schemas.microsoft.com/office/drawing/2014/main" id="{A3D7A544-FEF6-9A0C-5300-EB837C73EC63}"/>
              </a:ext>
            </a:extLst>
          </p:cNvPr>
          <p:cNvSpPr txBox="1">
            <a:spLocks/>
          </p:cNvSpPr>
          <p:nvPr/>
        </p:nvSpPr>
        <p:spPr>
          <a:xfrm>
            <a:off x="402718" y="258418"/>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1">
            <a:extLst>
              <a:ext uri="{FF2B5EF4-FFF2-40B4-BE49-F238E27FC236}">
                <a16:creationId xmlns:a16="http://schemas.microsoft.com/office/drawing/2014/main" id="{8E584855-88A8-94E2-2B49-BD4EC17F6AE0}"/>
              </a:ext>
            </a:extLst>
          </p:cNvPr>
          <p:cNvSpPr txBox="1">
            <a:spLocks/>
          </p:cNvSpPr>
          <p:nvPr/>
        </p:nvSpPr>
        <p:spPr>
          <a:xfrm>
            <a:off x="402718" y="238126"/>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1" name="Picture Placeholder 1">
            <a:extLst>
              <a:ext uri="{FF2B5EF4-FFF2-40B4-BE49-F238E27FC236}">
                <a16:creationId xmlns:a16="http://schemas.microsoft.com/office/drawing/2014/main" id="{941F71CB-CDEA-A8B9-DE59-30C507385A95}"/>
              </a:ext>
            </a:extLst>
          </p:cNvPr>
          <p:cNvSpPr txBox="1">
            <a:spLocks/>
          </p:cNvSpPr>
          <p:nvPr/>
        </p:nvSpPr>
        <p:spPr>
          <a:xfrm>
            <a:off x="402718" y="238125"/>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3" name="Picture Placeholder 1">
            <a:extLst>
              <a:ext uri="{FF2B5EF4-FFF2-40B4-BE49-F238E27FC236}">
                <a16:creationId xmlns:a16="http://schemas.microsoft.com/office/drawing/2014/main" id="{BE87C959-5452-1629-C0BB-54E2584973E1}"/>
              </a:ext>
            </a:extLst>
          </p:cNvPr>
          <p:cNvSpPr txBox="1">
            <a:spLocks/>
          </p:cNvSpPr>
          <p:nvPr/>
        </p:nvSpPr>
        <p:spPr>
          <a:xfrm>
            <a:off x="402718" y="238124"/>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2" name="Picture Placeholder 1">
            <a:extLst>
              <a:ext uri="{FF2B5EF4-FFF2-40B4-BE49-F238E27FC236}">
                <a16:creationId xmlns:a16="http://schemas.microsoft.com/office/drawing/2014/main" id="{4F9FB427-674E-F525-7589-4DD2C1688463}"/>
              </a:ext>
            </a:extLst>
          </p:cNvPr>
          <p:cNvSpPr txBox="1">
            <a:spLocks/>
          </p:cNvSpPr>
          <p:nvPr/>
        </p:nvSpPr>
        <p:spPr>
          <a:xfrm>
            <a:off x="402718" y="216804"/>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4" name="Picture Placeholder 1">
            <a:extLst>
              <a:ext uri="{FF2B5EF4-FFF2-40B4-BE49-F238E27FC236}">
                <a16:creationId xmlns:a16="http://schemas.microsoft.com/office/drawing/2014/main" id="{6B5FC9ED-6E18-E10D-FACC-BF62065BEE57}"/>
              </a:ext>
            </a:extLst>
          </p:cNvPr>
          <p:cNvSpPr txBox="1">
            <a:spLocks/>
          </p:cNvSpPr>
          <p:nvPr/>
        </p:nvSpPr>
        <p:spPr>
          <a:xfrm>
            <a:off x="314319" y="151429"/>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r>
              <a:rPr lang="en-US" dirty="0"/>
              <a:t>P</a:t>
            </a:r>
            <a:endParaRPr lang="en-GB" dirty="0"/>
          </a:p>
        </p:txBody>
      </p:sp>
      <p:sp>
        <p:nvSpPr>
          <p:cNvPr id="16" name="Title 3">
            <a:extLst>
              <a:ext uri="{FF2B5EF4-FFF2-40B4-BE49-F238E27FC236}">
                <a16:creationId xmlns:a16="http://schemas.microsoft.com/office/drawing/2014/main" id="{ED53963D-A492-BE5E-CE47-D58B598648A8}"/>
              </a:ext>
            </a:extLst>
          </p:cNvPr>
          <p:cNvSpPr txBox="1">
            <a:spLocks/>
          </p:cNvSpPr>
          <p:nvPr/>
        </p:nvSpPr>
        <p:spPr>
          <a:xfrm>
            <a:off x="175290" y="3295473"/>
            <a:ext cx="8998854" cy="1424808"/>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pPr>
              <a:lnSpc>
                <a:spcPct val="100000"/>
              </a:lnSpc>
            </a:pPr>
            <a:endParaRPr lang="en-GB" sz="18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3E62A1B6-A5D9-C365-893A-FA0DB1723D24}"/>
              </a:ext>
            </a:extLst>
          </p:cNvPr>
          <p:cNvSpPr txBox="1"/>
          <p:nvPr/>
        </p:nvSpPr>
        <p:spPr>
          <a:xfrm rot="10800000" flipV="1">
            <a:off x="555118" y="5558152"/>
            <a:ext cx="8918346" cy="697627"/>
          </a:xfrm>
          <a:prstGeom prst="rect">
            <a:avLst/>
          </a:prstGeom>
          <a:noFill/>
        </p:spPr>
        <p:txBody>
          <a:bodyPr wrap="square">
            <a:spAutoFit/>
          </a:bodyPr>
          <a:lstStyle/>
          <a:p>
            <a:pPr>
              <a:spcAft>
                <a:spcPts val="400"/>
              </a:spcAft>
            </a:pPr>
            <a:endParaRPr lang="en-GB" sz="1800" dirty="0">
              <a:solidFill>
                <a:srgbClr val="111111"/>
              </a:solidFill>
              <a:effectLst/>
              <a:latin typeface="Calibri" panose="020F0502020204030204" pitchFamily="34" charset="0"/>
              <a:ea typeface="Arial Unicode MS"/>
            </a:endParaRPr>
          </a:p>
          <a:p>
            <a:pPr>
              <a:spcAft>
                <a:spcPts val="400"/>
              </a:spcAft>
            </a:pPr>
            <a:endParaRPr lang="en-GB" sz="1800" dirty="0">
              <a:effectLst/>
              <a:latin typeface="Arial" panose="020B0604020202020204" pitchFamily="34" charset="0"/>
              <a:ea typeface="Arial Unicode MS"/>
            </a:endParaRPr>
          </a:p>
        </p:txBody>
      </p:sp>
      <p:pic>
        <p:nvPicPr>
          <p:cNvPr id="15" name="Picture 14">
            <a:extLst>
              <a:ext uri="{FF2B5EF4-FFF2-40B4-BE49-F238E27FC236}">
                <a16:creationId xmlns:a16="http://schemas.microsoft.com/office/drawing/2014/main" id="{30C27E22-916C-B7F6-773F-AE2A568A165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2717" y="208095"/>
            <a:ext cx="2269461" cy="1702096"/>
          </a:xfrm>
          <a:prstGeom prst="rect">
            <a:avLst/>
          </a:prstGeom>
        </p:spPr>
      </p:pic>
    </p:spTree>
    <p:extLst>
      <p:ext uri="{BB962C8B-B14F-4D97-AF65-F5344CB8AC3E}">
        <p14:creationId xmlns:p14="http://schemas.microsoft.com/office/powerpoint/2010/main" val="411553921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theme/theme1.xml><?xml version="1.0" encoding="utf-8"?>
<a:theme xmlns:a="http://schemas.openxmlformats.org/drawingml/2006/main" name="EBA Prayer Focus Slides Arial 16x9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EBA Bariol">
      <a:majorFont>
        <a:latin typeface="Bariol"/>
        <a:ea typeface=""/>
        <a:cs typeface=""/>
      </a:majorFont>
      <a:minorFont>
        <a:latin typeface="Bariol"/>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EBA Prayer Focus Slides Arial 16x9 Template</Template>
  <TotalTime>13</TotalTime>
  <Words>242</Words>
  <Application>Microsoft Macintosh PowerPoint</Application>
  <PresentationFormat>On-screen Show (16:9)</PresentationFormat>
  <Paragraphs>8</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Times New Roman</vt:lpstr>
      <vt:lpstr>EBA Prayer Focus Slides Arial 16x9 Template</vt:lpstr>
      <vt:lpstr>Holly Lodge Baptist Church is a small, but growing church amid large churches. Their building assists the church in being a community-based, family-friendly, and theology-based church. Their aim is to be the church that the community want to attend. They have many outreach activities, including film and games nights with a cinema-style popcorn machine, house group, youth-led activities, and a free cafe Shane has been their minister for 5 years. He is ex-military and ex police, and his practical side can be seen in his preaching..  </vt:lpstr>
      <vt:lpstr>They are looking forward to 5 baptisms and the church weekend away. Looking forward, the church is restructuring leadership, as the number of people able to be trustees is low. Therefore, they are creating teams to cover roles, allowing the whole church to be involved, even if it is very occasionally. Please Pray: • That the restructuring may be fruitful • That they may know the community needs and how to fulfil this in a Biblical way • For the young people going to university, for places to support &amp; maintain their faith • For some youth going on a 3 month mission trip, for support and arrangements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pray for us as we seek God’s will for our future mission and ministry, and as we develop a planning application to improve our premises to meet our expanding requirements and numbers.</dc:title>
  <dc:creator>David Elcock</dc:creator>
  <cp:lastModifiedBy>Eleanor Kelsey</cp:lastModifiedBy>
  <cp:revision>263</cp:revision>
  <cp:lastPrinted>2017-08-23T11:19:32Z</cp:lastPrinted>
  <dcterms:created xsi:type="dcterms:W3CDTF">2017-09-11T20:05:50Z</dcterms:created>
  <dcterms:modified xsi:type="dcterms:W3CDTF">2025-10-12T14:51:57Z</dcterms:modified>
</cp:coreProperties>
</file>