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4" r:id="rId2"/>
    <p:sldId id="483" r:id="rId3"/>
  </p:sldIdLst>
  <p:sldSz cx="9144000" cy="6858000" type="screen4x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AC38BA-2B0C-4738-8F2B-CC2006DC9A30}" v="24" dt="2024-08-12T21:20:32.577"/>
    <p1510:client id="{D726A6AD-CE51-4C92-9729-5FBAA93E53F0}" v="2" dt="2024-08-12T10:13:18.5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86395" autoAdjust="0"/>
  </p:normalViewPr>
  <p:slideViewPr>
    <p:cSldViewPr snapToGrid="0" showGuides="1">
      <p:cViewPr varScale="1">
        <p:scale>
          <a:sx n="110" d="100"/>
          <a:sy n="110" d="100"/>
        </p:scale>
        <p:origin x="1216" y="168"/>
      </p:cViewPr>
      <p:guideLst>
        <p:guide orient="horz" pos="2160"/>
        <p:guide pos="2880"/>
      </p:guideLst>
    </p:cSldViewPr>
  </p:slideViewPr>
  <p:outlineViewPr>
    <p:cViewPr>
      <p:scale>
        <a:sx n="33" d="100"/>
        <a:sy n="33" d="100"/>
      </p:scale>
      <p:origin x="0" y="21354"/>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24AC38BA-2B0C-4738-8F2B-CC2006DC9A30}"/>
    <pc:docChg chg="custSel addSld delSld modSld sldOrd">
      <pc:chgData name="Andrew Wade" userId="c87f5fd422b648eb" providerId="LiveId" clId="{24AC38BA-2B0C-4738-8F2B-CC2006DC9A30}" dt="2024-08-12T21:20:32.577" v="74" actId="14100"/>
      <pc:docMkLst>
        <pc:docMk/>
      </pc:docMkLst>
      <pc:sldChg chg="addSp delSp modSp mod ord">
        <pc:chgData name="Andrew Wade" userId="c87f5fd422b648eb" providerId="LiveId" clId="{24AC38BA-2B0C-4738-8F2B-CC2006DC9A30}" dt="2024-08-12T21:20:32.577" v="74" actId="14100"/>
        <pc:sldMkLst>
          <pc:docMk/>
          <pc:sldMk cId="3529937835" sldId="483"/>
        </pc:sldMkLst>
        <pc:spChg chg="add mod">
          <ac:chgData name="Andrew Wade" userId="c87f5fd422b648eb" providerId="LiveId" clId="{24AC38BA-2B0C-4738-8F2B-CC2006DC9A30}" dt="2024-08-12T21:20:32.577" v="74" actId="14100"/>
          <ac:spMkLst>
            <pc:docMk/>
            <pc:sldMk cId="3529937835" sldId="483"/>
            <ac:spMk id="2" creationId="{55537F5B-9222-D443-7268-56A8A013F002}"/>
          </ac:spMkLst>
        </pc:spChg>
        <pc:spChg chg="mod">
          <ac:chgData name="Andrew Wade" userId="c87f5fd422b648eb" providerId="LiveId" clId="{24AC38BA-2B0C-4738-8F2B-CC2006DC9A30}" dt="2024-08-12T17:57:45.659" v="18" actId="6549"/>
          <ac:spMkLst>
            <pc:docMk/>
            <pc:sldMk cId="3529937835" sldId="483"/>
            <ac:spMk id="3" creationId="{FB02FCEB-75A2-4493-D4FB-D06E0E14658F}"/>
          </ac:spMkLst>
        </pc:spChg>
        <pc:spChg chg="del mod">
          <ac:chgData name="Andrew Wade" userId="c87f5fd422b648eb" providerId="LiveId" clId="{24AC38BA-2B0C-4738-8F2B-CC2006DC9A30}" dt="2024-08-12T21:13:45.457" v="65"/>
          <ac:spMkLst>
            <pc:docMk/>
            <pc:sldMk cId="3529937835" sldId="483"/>
            <ac:spMk id="12" creationId="{C9B07F2D-2683-032D-DBE6-30D490DB364D}"/>
          </ac:spMkLst>
        </pc:spChg>
        <pc:picChg chg="add mod">
          <ac:chgData name="Andrew Wade" userId="c87f5fd422b648eb" providerId="LiveId" clId="{24AC38BA-2B0C-4738-8F2B-CC2006DC9A30}" dt="2024-08-12T17:58:51.105" v="34" actId="1076"/>
          <ac:picMkLst>
            <pc:docMk/>
            <pc:sldMk cId="3529937835" sldId="483"/>
            <ac:picMk id="4" creationId="{683B7889-2FB3-A732-0893-9F3B1723BF34}"/>
          </ac:picMkLst>
        </pc:picChg>
        <pc:picChg chg="del">
          <ac:chgData name="Andrew Wade" userId="c87f5fd422b648eb" providerId="LiveId" clId="{24AC38BA-2B0C-4738-8F2B-CC2006DC9A30}" dt="2024-08-12T17:57:35.129" v="0" actId="21"/>
          <ac:picMkLst>
            <pc:docMk/>
            <pc:sldMk cId="3529937835" sldId="483"/>
            <ac:picMk id="5" creationId="{BB2FED88-6032-0041-B0B3-B44DAFDEBA9C}"/>
          </ac:picMkLst>
        </pc:picChg>
      </pc:sldChg>
      <pc:sldChg chg="del">
        <pc:chgData name="Andrew Wade" userId="c87f5fd422b648eb" providerId="LiveId" clId="{24AC38BA-2B0C-4738-8F2B-CC2006DC9A30}" dt="2024-08-12T17:57:56.026" v="20" actId="2696"/>
        <pc:sldMkLst>
          <pc:docMk/>
          <pc:sldMk cId="1372343086" sldId="484"/>
        </pc:sldMkLst>
      </pc:sldChg>
      <pc:sldChg chg="addSp delSp modSp add mod">
        <pc:chgData name="Andrew Wade" userId="c87f5fd422b648eb" providerId="LiveId" clId="{24AC38BA-2B0C-4738-8F2B-CC2006DC9A30}" dt="2024-08-12T21:20:17.268" v="73" actId="1076"/>
        <pc:sldMkLst>
          <pc:docMk/>
          <pc:sldMk cId="3759383840" sldId="484"/>
        </pc:sldMkLst>
        <pc:spChg chg="add mod">
          <ac:chgData name="Andrew Wade" userId="c87f5fd422b648eb" providerId="LiveId" clId="{24AC38BA-2B0C-4738-8F2B-CC2006DC9A30}" dt="2024-08-12T21:13:18.964" v="64" actId="6549"/>
          <ac:spMkLst>
            <pc:docMk/>
            <pc:sldMk cId="3759383840" sldId="484"/>
            <ac:spMk id="2" creationId="{4C0D59EF-6249-6583-D936-D9FEF7709CCA}"/>
          </ac:spMkLst>
        </pc:spChg>
        <pc:spChg chg="mod">
          <ac:chgData name="Andrew Wade" userId="c87f5fd422b648eb" providerId="LiveId" clId="{24AC38BA-2B0C-4738-8F2B-CC2006DC9A30}" dt="2024-08-12T21:20:17.268" v="73" actId="1076"/>
          <ac:spMkLst>
            <pc:docMk/>
            <pc:sldMk cId="3759383840" sldId="484"/>
            <ac:spMk id="3" creationId="{FB02FCEB-75A2-4493-D4FB-D06E0E14658F}"/>
          </ac:spMkLst>
        </pc:spChg>
        <pc:spChg chg="add del mod">
          <ac:chgData name="Andrew Wade" userId="c87f5fd422b648eb" providerId="LiveId" clId="{24AC38BA-2B0C-4738-8F2B-CC2006DC9A30}" dt="2024-08-12T17:59:44.536" v="36" actId="478"/>
          <ac:spMkLst>
            <pc:docMk/>
            <pc:sldMk cId="3759383840" sldId="484"/>
            <ac:spMk id="5" creationId="{8A31759C-45B8-FE17-BA9E-655255EE9345}"/>
          </ac:spMkLst>
        </pc:spChg>
        <pc:spChg chg="add del mod">
          <ac:chgData name="Andrew Wade" userId="c87f5fd422b648eb" providerId="LiveId" clId="{24AC38BA-2B0C-4738-8F2B-CC2006DC9A30}" dt="2024-08-12T21:08:17.360" v="38"/>
          <ac:spMkLst>
            <pc:docMk/>
            <pc:sldMk cId="3759383840" sldId="484"/>
            <ac:spMk id="6" creationId="{70B38260-8906-D2E1-CCC4-6F60FA323104}"/>
          </ac:spMkLst>
        </pc:spChg>
        <pc:spChg chg="del">
          <ac:chgData name="Andrew Wade" userId="c87f5fd422b648eb" providerId="LiveId" clId="{24AC38BA-2B0C-4738-8F2B-CC2006DC9A30}" dt="2024-08-12T17:59:34.663" v="35"/>
          <ac:spMkLst>
            <pc:docMk/>
            <pc:sldMk cId="3759383840" sldId="484"/>
            <ac:spMk id="12" creationId="{C9B07F2D-2683-032D-DBE6-30D490DB364D}"/>
          </ac:spMkLst>
        </pc:spChg>
        <pc:picChg chg="add mod">
          <ac:chgData name="Andrew Wade" userId="c87f5fd422b648eb" providerId="LiveId" clId="{24AC38BA-2B0C-4738-8F2B-CC2006DC9A30}" dt="2024-08-12T17:58:31.875" v="27" actId="1076"/>
          <ac:picMkLst>
            <pc:docMk/>
            <pc:sldMk cId="3759383840" sldId="484"/>
            <ac:picMk id="4" creationId="{4C8FB125-6961-AD41-F0FA-6071D89A148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22/08/2025</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22/08/2025</a:t>
            </a:fld>
            <a:endParaRPr lang="en-GB"/>
          </a:p>
        </p:txBody>
      </p:sp>
      <p:sp>
        <p:nvSpPr>
          <p:cNvPr id="4" name="Slide Image Placeholder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078430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786910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7" y="4464028"/>
            <a:ext cx="8348869" cy="1194650"/>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3829878"/>
            <a:ext cx="8348869" cy="618523"/>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8/22/25</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6" y="5373216"/>
            <a:ext cx="2399435" cy="365792"/>
          </a:xfrm>
          <a:prstGeom prst="rect">
            <a:avLst/>
          </a:prstGeom>
        </p:spPr>
      </p:pic>
    </p:spTree>
    <p:extLst>
      <p:ext uri="{BB962C8B-B14F-4D97-AF65-F5344CB8AC3E}">
        <p14:creationId xmlns:p14="http://schemas.microsoft.com/office/powerpoint/2010/main" val="4241962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74638"/>
            <a:ext cx="8418443" cy="5818187"/>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8/22/25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455256"/>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8/22/25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6356351"/>
            <a:ext cx="2057400" cy="365125"/>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6" y="516831"/>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79" y="437315"/>
            <a:ext cx="7275443" cy="5724945"/>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2059037"/>
            <a:ext cx="6188256" cy="2739926"/>
          </a:xfrm>
          <a:prstGeom prst="rect">
            <a:avLst/>
          </a:prstGeom>
        </p:spPr>
      </p:pic>
    </p:spTree>
    <p:extLst>
      <p:ext uri="{BB962C8B-B14F-4D97-AF65-F5344CB8AC3E}">
        <p14:creationId xmlns:p14="http://schemas.microsoft.com/office/powerpoint/2010/main" val="4322230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1373246"/>
            <a:ext cx="6188256" cy="2739926"/>
          </a:xfrm>
          <a:prstGeom prst="rect">
            <a:avLst/>
          </a:prstGeom>
        </p:spPr>
      </p:pic>
      <p:sp>
        <p:nvSpPr>
          <p:cNvPr id="3" name="Rectangle 2"/>
          <p:cNvSpPr/>
          <p:nvPr userDrawn="1"/>
        </p:nvSpPr>
        <p:spPr>
          <a:xfrm>
            <a:off x="0" y="6112565"/>
            <a:ext cx="9144000" cy="745435"/>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6207994"/>
            <a:ext cx="9144000" cy="577964"/>
          </a:xfrm>
          <a:prstGeom prst="rect">
            <a:avLst/>
          </a:prstGeom>
        </p:spPr>
      </p:pic>
    </p:spTree>
    <p:extLst>
      <p:ext uri="{BB962C8B-B14F-4D97-AF65-F5344CB8AC3E}">
        <p14:creationId xmlns:p14="http://schemas.microsoft.com/office/powerpoint/2010/main" val="1595542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216041"/>
            <a:ext cx="6219408" cy="1325563"/>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646723"/>
            <a:ext cx="835369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8/22/25</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4464027"/>
            <a:ext cx="8348870" cy="1223597"/>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3829878"/>
            <a:ext cx="8348870" cy="6327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8/22/25</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245858"/>
            <a:ext cx="6219408" cy="132556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825625"/>
            <a:ext cx="412857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825625"/>
            <a:ext cx="413576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8/22/25</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245858"/>
            <a:ext cx="6261652"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561895"/>
            <a:ext cx="4047927" cy="823912"/>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2385807"/>
            <a:ext cx="404792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561895"/>
            <a:ext cx="4056250" cy="823912"/>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2385807"/>
            <a:ext cx="405625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8/22/25</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8" y="516831"/>
            <a:ext cx="6221895" cy="785195"/>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8/22/25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8/22/25</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310329"/>
            <a:ext cx="5352040" cy="3699033"/>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3790122"/>
            <a:ext cx="8348870" cy="632792"/>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4432854"/>
            <a:ext cx="8219661" cy="1769163"/>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6287506"/>
            <a:ext cx="9144000" cy="577964"/>
          </a:xfrm>
          <a:prstGeom prst="rect">
            <a:avLst/>
          </a:prstGeom>
        </p:spPr>
      </p:pic>
    </p:spTree>
    <p:extLst>
      <p:ext uri="{BB962C8B-B14F-4D97-AF65-F5344CB8AC3E}">
        <p14:creationId xmlns:p14="http://schemas.microsoft.com/office/powerpoint/2010/main" val="3849640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216041"/>
            <a:ext cx="6301408"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8/22/25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245858"/>
            <a:ext cx="6219408"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646723"/>
            <a:ext cx="835369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6356351"/>
            <a:ext cx="2057400" cy="365125"/>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8/22/25</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6356351"/>
            <a:ext cx="2057400" cy="365125"/>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10" name="Picture 9"/>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80780" y="3096259"/>
            <a:ext cx="8845825" cy="377265"/>
          </a:xfrm>
        </p:spPr>
        <p:txBody>
          <a:bodyPr>
            <a:normAutofit fontScale="92500" lnSpcReduction="10000"/>
          </a:bodyPr>
          <a:lstStyle/>
          <a:p>
            <a:r>
              <a:rPr lang="en-GB" dirty="0">
                <a:solidFill>
                  <a:schemeClr val="bg1"/>
                </a:solidFill>
              </a:rPr>
              <a:t>Prayer Focus: Homelands Free Church</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4C8FB125-6961-AD41-F0FA-6071D89A148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8" y="291471"/>
            <a:ext cx="1993641" cy="2658188"/>
          </a:xfrm>
          <a:prstGeom prst="rect">
            <a:avLst/>
          </a:prstGeom>
        </p:spPr>
      </p:pic>
      <p:sp>
        <p:nvSpPr>
          <p:cNvPr id="2" name="Title 1">
            <a:extLst>
              <a:ext uri="{FF2B5EF4-FFF2-40B4-BE49-F238E27FC236}">
                <a16:creationId xmlns:a16="http://schemas.microsoft.com/office/drawing/2014/main" id="{4C0D59EF-6249-6583-D936-D9FEF7709CCA}"/>
              </a:ext>
            </a:extLst>
          </p:cNvPr>
          <p:cNvSpPr>
            <a:spLocks noGrp="1" noChangeArrowheads="1"/>
          </p:cNvSpPr>
          <p:nvPr>
            <p:ph type="title"/>
          </p:nvPr>
        </p:nvSpPr>
        <p:spPr bwMode="auto">
          <a:xfrm>
            <a:off x="304616" y="3473524"/>
            <a:ext cx="8534767"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t>Homelands Free Church was planted from Frinton Free Church 49 years ago. It lies near older housing estates that are still being developed, and there is much potential for outreach. </a:t>
            </a:r>
            <a:r>
              <a:rPr lang="en-GB" altLang="en-US" sz="1800" dirty="0">
                <a:solidFill>
                  <a:schemeClr val="bg1"/>
                </a:solidFill>
                <a:ea typeface="Calibri" panose="020F0502020204030204" pitchFamily="34" charset="0"/>
                <a:cs typeface="Arial" panose="020B0604020202020204" pitchFamily="34" charset="0"/>
              </a:rPr>
              <a:t>O</a:t>
            </a:r>
            <a: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t>ver the last nine months, Homelands has seen a real resurgence of interest of people coming to or desiring to renew their faith. Sarah, their Pastor, baptised three people last month, and four more baptisms lie ahead. </a:t>
            </a:r>
            <a:b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t>This influx of newcomers brings new and good challenges as to how they can encompass new needs. Plans are in place to run an Alpha course, and new activities will be starting: a men’s group, a ladies’ breakfast and a craft group aimed at parents collecting kids from school. In these exciting times, the church is also seeking to appoint either a Community or Families Worker later in the year.</a:t>
            </a:r>
            <a:b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br>
            <a:b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br>
            <a:br>
              <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rPr>
            </a:br>
            <a:endParaRPr kumimoji="0" lang="en-GB" altLang="en-US" sz="1800" b="0" i="0" u="none" strike="noStrike" cap="none" normalizeH="0" baseline="0" dirty="0">
              <a:ln>
                <a:noFill/>
              </a:ln>
              <a:solidFill>
                <a:schemeClr val="bg1"/>
              </a:solidFill>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5938384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63385" y="3030254"/>
            <a:ext cx="8845825" cy="377265"/>
          </a:xfrm>
        </p:spPr>
        <p:txBody>
          <a:bodyPr>
            <a:normAutofit fontScale="92500" lnSpcReduction="10000"/>
          </a:bodyPr>
          <a:lstStyle/>
          <a:p>
            <a:r>
              <a:rPr lang="en-GB" dirty="0">
                <a:solidFill>
                  <a:schemeClr val="bg1"/>
                </a:solidFill>
              </a:rPr>
              <a:t>Prayer Focus: Homelands Free Church</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683B7889-2FB3-A732-0893-9F3B1723BF34}"/>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506513" y="333126"/>
            <a:ext cx="1848348" cy="2464465"/>
          </a:xfrm>
          <a:prstGeom prst="rect">
            <a:avLst/>
          </a:prstGeom>
        </p:spPr>
      </p:pic>
      <p:sp>
        <p:nvSpPr>
          <p:cNvPr id="2" name="Title 1">
            <a:extLst>
              <a:ext uri="{FF2B5EF4-FFF2-40B4-BE49-F238E27FC236}">
                <a16:creationId xmlns:a16="http://schemas.microsoft.com/office/drawing/2014/main" id="{55537F5B-9222-D443-7268-56A8A013F002}"/>
              </a:ext>
            </a:extLst>
          </p:cNvPr>
          <p:cNvSpPr>
            <a:spLocks noGrp="1" noChangeArrowheads="1"/>
          </p:cNvSpPr>
          <p:nvPr>
            <p:ph type="title"/>
          </p:nvPr>
        </p:nvSpPr>
        <p:spPr bwMode="auto">
          <a:xfrm>
            <a:off x="263385" y="3351906"/>
            <a:ext cx="8845825" cy="3342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nSpc>
                <a:spcPct val="107000"/>
              </a:lnSpc>
              <a:spcAft>
                <a:spcPts val="800"/>
              </a:spcAft>
            </a:pP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Looking at the larger picture, they are seeking to modify the current culture of church to accommodate those who work shifts/weekends and recognising that modern life brings complex needs and church life needs to adjust to these changes.</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The church would value prayer for: </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Connections to grow and develop with the newer people and in the community.</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New families to join the church and families who are committed to Jesus.</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For the process of seeking a new Family/Community worker.</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Also, for the upkeep of ageing buildings.</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And ultimately, that meeting all these needs will form the basis of a renewed community.</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endPar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52993783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Template</Template>
  <TotalTime>24</TotalTime>
  <Words>299</Words>
  <Application>Microsoft Macintosh PowerPoint</Application>
  <PresentationFormat>On-screen Show (4:3)</PresentationFormat>
  <Paragraphs>6</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EBA Prayer Focus Slides Arial Template</vt:lpstr>
      <vt:lpstr>Homelands Free Church was planted from Frinton Free Church 49 years ago. It lies near older housing estates that are still being developed, and there is much potential for outreach. Over the last nine months, Homelands has seen a real resurgence of interest of people coming to or desiring to renew their faith. Sarah, their Pastor, baptised three people last month, and four more baptisms lie ahead.  This influx of newcomers brings new and good challenges as to how they can encompass new needs. Plans are in place to run an Alpha course, and new activities will be starting: a men’s group, a ladies’ breakfast and a craft group aimed at parents collecting kids from school. In these exciting times, the church is also seeking to appoint either a Community or Families Worker later in the year.   </vt:lpstr>
      <vt:lpstr>Looking at the larger picture, they are seeking to modify the current culture of church to accommodate those who work shifts/weekends and recognising that modern life brings complex needs and church life needs to adjust to these changes. The church would value prayer for:  • Connections to grow and develop with the newer people and in the community. • New families to join the church and families who are committed to Jesus. • For the process of seeking a new Family/Community worker. • Also, for the upkeep of ageing buildings. • And ultimately, that meeting all these needs will form the basis of a renewed community.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Elmswell Baptist Church is a small congregation of mainly retired people situated in an expanding village in central Suffolk. The lay pastor is Stephen Spurgeon.</dc:title>
  <dc:creator>andrew</dc:creator>
  <cp:lastModifiedBy>Eleanor Kelsey</cp:lastModifiedBy>
  <cp:revision>227</cp:revision>
  <cp:lastPrinted>2017-08-23T11:19:32Z</cp:lastPrinted>
  <dcterms:created xsi:type="dcterms:W3CDTF">2017-09-14T21:39:22Z</dcterms:created>
  <dcterms:modified xsi:type="dcterms:W3CDTF">2025-08-22T08:26:42Z</dcterms:modified>
</cp:coreProperties>
</file>