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6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76" y="-7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8/3/25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8/3/25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8/3/25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8/3/25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8/3/25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8/3/25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8/3/25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8/3/25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8/3/25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8/3/25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8/3/25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Norton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1" y="2874854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Norton is a small village near Bury St. Edmunds. Four years ago, our Pastor formed Churches Together in Norton, with a joint Christmas, Pentecost, and Easter event. 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has been our privilege to go into the village's Primary School to run "Open the Book" once a week since 2006. The three churches also operate "Lighthouse", which is an after-school group which meets weekly in the school.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Baptist Church holds a young people's group called "The Den" on Friday nights, with up to 30 children attending.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314319" y="2787510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C6AA4D-25AF-4D9E-453D-EB594A3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237098"/>
            <a:ext cx="1535605" cy="19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93" y="2312347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Norton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74" y="2597450"/>
            <a:ext cx="8761588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has been an answer to prayer to see the church grow from just 5 people in 2018 to our current size of over 25 people each week. It was a joy to see the Baptistry opened in February this year for three generations of one family. Future events for prayer: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That the church is seen as an outreach to the village.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For </a:t>
            </a:r>
            <a:r>
              <a:rPr lang="en-GB" sz="18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Saltmine</a:t>
            </a: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Theatre Company as they are coming in November to present a pantomime in the Village Hall.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For an Alpha Course is planned for the Autumn.</a:t>
            </a: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237098"/>
            <a:ext cx="1535605" cy="19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15</TotalTime>
  <Words>224</Words>
  <Application>Microsoft Macintosh PowerPoint</Application>
  <PresentationFormat>On-screen Show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Times New Roman</vt:lpstr>
      <vt:lpstr>EBA Prayer Focus Slides Arial 16x9 Template</vt:lpstr>
      <vt:lpstr>Norton is a small village near Bury St. Edmunds. Four years ago, our Pastor formed Churches Together in Norton, with a joint Christmas, Pentecost, and Easter event.  It has been our privilege to go into the village's Primary School to run "Open the Book" once a week since 2006. The three churches also operate "Lighthouse", which is an after-school group which meets weekly in the school. The Baptist Church holds a young people's group called "The Den" on Friday nights, with up to 30 children attending. </vt:lpstr>
      <vt:lpstr>It has been an answer to prayer to see the church grow from just 5 people in 2018 to our current size of over 25 people each week. It was a joy to see the Baptistry opened in February this year for three generations of one family. Future events for prayer: • That the church is seen as an outreach to the village. • For Saltmine Theatre Company as they are coming in November to present a pantomime in the Village Hall. • For an Alpha Course is planned for the Autumn.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263</cp:revision>
  <cp:lastPrinted>2017-08-23T11:19:32Z</cp:lastPrinted>
  <dcterms:created xsi:type="dcterms:W3CDTF">2017-09-11T20:05:50Z</dcterms:created>
  <dcterms:modified xsi:type="dcterms:W3CDTF">2025-08-03T11:29:29Z</dcterms:modified>
</cp:coreProperties>
</file>