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8" r:id="rId2"/>
    <p:sldId id="487" r:id="rId3"/>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B87B4C6-21A3-41EC-A9E3-A296362F6D9B}">
          <p14:sldIdLst>
            <p14:sldId id="488"/>
            <p14:sldId id="48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wade@blueyonder.co.uk" initials="a" lastIdx="2" clrIdx="0">
    <p:extLst>
      <p:ext uri="{19B8F6BF-5375-455C-9EA6-DF929625EA0E}">
        <p15:presenceInfo xmlns:p15="http://schemas.microsoft.com/office/powerpoint/2012/main" userId="c87f5fd422b648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43FEF-EA7A-423D-A18F-E626320944B6}" v="2" dt="2024-08-07T11:17:45.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2" autoAdjust="0"/>
    <p:restoredTop sz="85850" autoAdjust="0"/>
  </p:normalViewPr>
  <p:slideViewPr>
    <p:cSldViewPr snapToGrid="0" showGuides="1">
      <p:cViewPr varScale="1">
        <p:scale>
          <a:sx n="145" d="100"/>
          <a:sy n="145" d="100"/>
        </p:scale>
        <p:origin x="776" y="-792"/>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AE343FEF-EA7A-423D-A18F-E626320944B6}"/>
    <pc:docChg chg="custSel addSld delSld modSld sldOrd modSection">
      <pc:chgData name="Andrew Wade" userId="c87f5fd422b648eb" providerId="LiveId" clId="{AE343FEF-EA7A-423D-A18F-E626320944B6}" dt="2024-08-07T11:20:33.828" v="69" actId="14100"/>
      <pc:docMkLst>
        <pc:docMk/>
      </pc:docMkLst>
      <pc:sldChg chg="del">
        <pc:chgData name="Andrew Wade" userId="c87f5fd422b648eb" providerId="LiveId" clId="{AE343FEF-EA7A-423D-A18F-E626320944B6}" dt="2024-08-07T11:17:14.991" v="46" actId="2696"/>
        <pc:sldMkLst>
          <pc:docMk/>
          <pc:sldMk cId="2443241055" sldId="486"/>
        </pc:sldMkLst>
      </pc:sldChg>
      <pc:sldChg chg="addSp delSp modSp mod ord">
        <pc:chgData name="Andrew Wade" userId="c87f5fd422b648eb" providerId="LiveId" clId="{AE343FEF-EA7A-423D-A18F-E626320944B6}" dt="2024-08-07T11:19:11.699" v="61" actId="207"/>
        <pc:sldMkLst>
          <pc:docMk/>
          <pc:sldMk cId="4115539210" sldId="487"/>
        </pc:sldMkLst>
        <pc:spChg chg="mod">
          <ac:chgData name="Andrew Wade" userId="c87f5fd422b648eb" providerId="LiveId" clId="{AE343FEF-EA7A-423D-A18F-E626320944B6}" dt="2024-08-07T11:16:35.374" v="39" actId="6549"/>
          <ac:spMkLst>
            <pc:docMk/>
            <pc:sldMk cId="4115539210" sldId="487"/>
            <ac:spMk id="3" creationId="{89F9725F-C97F-AD97-9D17-B3FD9CC8883B}"/>
          </ac:spMkLst>
        </pc:spChg>
        <pc:spChg chg="mod">
          <ac:chgData name="Andrew Wade" userId="c87f5fd422b648eb" providerId="LiveId" clId="{AE343FEF-EA7A-423D-A18F-E626320944B6}" dt="2024-08-07T11:19:11.699" v="61" actId="207"/>
          <ac:spMkLst>
            <pc:docMk/>
            <pc:sldMk cId="4115539210" sldId="487"/>
            <ac:spMk id="4" creationId="{7533F58F-0D73-0A89-5521-1C5B319C3AA8}"/>
          </ac:spMkLst>
        </pc:spChg>
        <pc:spChg chg="add del mod">
          <ac:chgData name="Andrew Wade" userId="c87f5fd422b648eb" providerId="LiveId" clId="{AE343FEF-EA7A-423D-A18F-E626320944B6}" dt="2024-08-07T11:17:45.607" v="53"/>
          <ac:spMkLst>
            <pc:docMk/>
            <pc:sldMk cId="4115539210" sldId="487"/>
            <ac:spMk id="5" creationId="{358A1694-DC11-9444-10FD-0BC6F41EDE10}"/>
          </ac:spMkLst>
        </pc:spChg>
        <pc:picChg chg="del">
          <ac:chgData name="Andrew Wade" userId="c87f5fd422b648eb" providerId="LiveId" clId="{AE343FEF-EA7A-423D-A18F-E626320944B6}" dt="2024-08-07T11:16:39.888" v="40" actId="21"/>
          <ac:picMkLst>
            <pc:docMk/>
            <pc:sldMk cId="4115539210" sldId="487"/>
            <ac:picMk id="6" creationId="{B16D7333-6371-DC98-1404-CA8A5FBFFCB8}"/>
          </ac:picMkLst>
        </pc:picChg>
        <pc:picChg chg="add mod">
          <ac:chgData name="Andrew Wade" userId="c87f5fd422b648eb" providerId="LiveId" clId="{AE343FEF-EA7A-423D-A18F-E626320944B6}" dt="2024-08-07T11:17:46.405" v="55" actId="962"/>
          <ac:picMkLst>
            <pc:docMk/>
            <pc:sldMk cId="4115539210" sldId="487"/>
            <ac:picMk id="18" creationId="{2111C317-703F-EFD0-BAC9-0D05A6CA0158}"/>
          </ac:picMkLst>
        </pc:picChg>
      </pc:sldChg>
      <pc:sldChg chg="addSp delSp modSp add mod">
        <pc:chgData name="Andrew Wade" userId="c87f5fd422b648eb" providerId="LiveId" clId="{AE343FEF-EA7A-423D-A18F-E626320944B6}" dt="2024-08-07T11:20:33.828" v="69" actId="14100"/>
        <pc:sldMkLst>
          <pc:docMk/>
          <pc:sldMk cId="3073443205" sldId="488"/>
        </pc:sldMkLst>
        <pc:spChg chg="mod">
          <ac:chgData name="Andrew Wade" userId="c87f5fd422b648eb" providerId="LiveId" clId="{AE343FEF-EA7A-423D-A18F-E626320944B6}" dt="2024-08-07T11:20:33.828" v="69" actId="14100"/>
          <ac:spMkLst>
            <pc:docMk/>
            <pc:sldMk cId="3073443205" sldId="488"/>
            <ac:spMk id="4" creationId="{7533F58F-0D73-0A89-5521-1C5B319C3AA8}"/>
          </ac:spMkLst>
        </pc:spChg>
        <pc:spChg chg="del">
          <ac:chgData name="Andrew Wade" userId="c87f5fd422b648eb" providerId="LiveId" clId="{AE343FEF-EA7A-423D-A18F-E626320944B6}" dt="2024-08-07T11:17:35.516" v="48"/>
          <ac:spMkLst>
            <pc:docMk/>
            <pc:sldMk cId="3073443205" sldId="488"/>
            <ac:spMk id="5" creationId="{358A1694-DC11-9444-10FD-0BC6F41EDE10}"/>
          </ac:spMkLst>
        </pc:spChg>
        <pc:picChg chg="add mod">
          <ac:chgData name="Andrew Wade" userId="c87f5fd422b648eb" providerId="LiveId" clId="{AE343FEF-EA7A-423D-A18F-E626320944B6}" dt="2024-08-07T11:17:37.531" v="50" actId="962"/>
          <ac:picMkLst>
            <pc:docMk/>
            <pc:sldMk cId="3073443205" sldId="488"/>
            <ac:picMk id="6" creationId="{64C43C3A-2BDB-22CA-F255-7648FAE35F3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20/08/2025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20/08/2025</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57828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283762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8" y="3348021"/>
            <a:ext cx="8348869" cy="895988"/>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2872409"/>
            <a:ext cx="8348869" cy="4638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8/20/25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7" y="4029912"/>
            <a:ext cx="2399435" cy="274344"/>
          </a:xfrm>
          <a:prstGeom prst="rect">
            <a:avLst/>
          </a:prstGeom>
        </p:spPr>
      </p:pic>
    </p:spTree>
    <p:extLst>
      <p:ext uri="{BB962C8B-B14F-4D97-AF65-F5344CB8AC3E}">
        <p14:creationId xmlns:p14="http://schemas.microsoft.com/office/powerpoint/2010/main" val="42419624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05979"/>
            <a:ext cx="8418443" cy="4363640"/>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8/20/25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091443"/>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8/20/25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4767264"/>
            <a:ext cx="2057400" cy="273844"/>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7" y="387624"/>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80" y="327987"/>
            <a:ext cx="7275443" cy="4293709"/>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9672" y="1264756"/>
            <a:ext cx="5544656" cy="2454964"/>
          </a:xfrm>
          <a:prstGeom prst="rect">
            <a:avLst/>
          </a:prstGeom>
        </p:spPr>
      </p:pic>
    </p:spTree>
    <p:extLst>
      <p:ext uri="{BB962C8B-B14F-4D97-AF65-F5344CB8AC3E}">
        <p14:creationId xmlns:p14="http://schemas.microsoft.com/office/powerpoint/2010/main" val="43222307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4584424"/>
            <a:ext cx="9144000" cy="559076"/>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8708"/>
            <a:ext cx="9144000" cy="57796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9672" y="906952"/>
            <a:ext cx="5544656" cy="2454964"/>
          </a:xfrm>
          <a:prstGeom prst="rect">
            <a:avLst/>
          </a:prstGeom>
        </p:spPr>
      </p:pic>
    </p:spTree>
    <p:extLst>
      <p:ext uri="{BB962C8B-B14F-4D97-AF65-F5344CB8AC3E}">
        <p14:creationId xmlns:p14="http://schemas.microsoft.com/office/powerpoint/2010/main" val="159554271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162031"/>
            <a:ext cx="6219408" cy="994172"/>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235042"/>
            <a:ext cx="835369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8/20/25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3348021"/>
            <a:ext cx="8348870" cy="917698"/>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2872409"/>
            <a:ext cx="8348870" cy="474594"/>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8/20/25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184394"/>
            <a:ext cx="6219408" cy="9941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369218"/>
            <a:ext cx="4128578"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369218"/>
            <a:ext cx="413576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8/20/25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184394"/>
            <a:ext cx="6261652"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171421"/>
            <a:ext cx="4047927" cy="617934"/>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1789355"/>
            <a:ext cx="404792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171421"/>
            <a:ext cx="4056250" cy="617934"/>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1789355"/>
            <a:ext cx="405625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8/20/25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9" y="387624"/>
            <a:ext cx="6221895" cy="588896"/>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8/20/25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8/20/25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232747"/>
            <a:ext cx="5352040" cy="27742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2842591"/>
            <a:ext cx="8348870" cy="474594"/>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3324641"/>
            <a:ext cx="8219661" cy="1326872"/>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8281"/>
            <a:ext cx="9144000" cy="577964"/>
          </a:xfrm>
          <a:prstGeom prst="rect">
            <a:avLst/>
          </a:prstGeom>
        </p:spPr>
      </p:pic>
    </p:spTree>
    <p:extLst>
      <p:ext uri="{BB962C8B-B14F-4D97-AF65-F5344CB8AC3E}">
        <p14:creationId xmlns:p14="http://schemas.microsoft.com/office/powerpoint/2010/main" val="384964051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162031"/>
            <a:ext cx="6301408"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5"/>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5"/>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5"/>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4" y="3655324"/>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3" y="3223127"/>
            <a:ext cx="2199085"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2" y="1692265"/>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8/20/25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184394"/>
            <a:ext cx="6219408"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235042"/>
            <a:ext cx="835369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4767264"/>
            <a:ext cx="2057400" cy="273844"/>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8/20/25</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4767264"/>
            <a:ext cx="2057400" cy="273844"/>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25649" y="2445728"/>
            <a:ext cx="8918351" cy="348536"/>
          </a:xfrm>
        </p:spPr>
        <p:txBody>
          <a:bodyPr>
            <a:normAutofit fontScale="25000" lnSpcReduction="20000"/>
          </a:bodyPr>
          <a:lstStyle/>
          <a:p>
            <a:r>
              <a:rPr lang="en-GB" sz="8800" dirty="0">
                <a:solidFill>
                  <a:schemeClr val="bg1"/>
                </a:solidFill>
              </a:rPr>
              <a:t> Prayer Focus: Hutton and Shenfield Union Church</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314319" y="2723213"/>
            <a:ext cx="8761588" cy="1335055"/>
          </a:xfrm>
        </p:spPr>
        <p:txBody>
          <a:bodyPr/>
          <a:lstStyle/>
          <a:p>
            <a:pPr>
              <a:spcAft>
                <a:spcPts val="400"/>
              </a:spcAft>
            </a:pPr>
            <a:r>
              <a:rPr lang="en-GB" altLang="en-US" sz="1800" dirty="0">
                <a:solidFill>
                  <a:schemeClr val="bg1"/>
                </a:solidFill>
                <a:ea typeface="Calibri" panose="020F0502020204030204" pitchFamily="34" charset="0"/>
                <a:cs typeface="Arial" panose="020B0604020202020204" pitchFamily="34" charset="0"/>
              </a:rPr>
              <a:t>Hutton and Shenfield Union Church is a Baptist and URC Local Ecumenical Partnership. They have great community links throughout the wider area, are well known, and their building is used by many different organisations.</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They have many regular activities: Sunday services, bible study and prayer times, banner making, mature ladies, coffee bar, men’s breakfast and food distribution. For families, they have Baby and Toddler groups, including Dad and baby, ‘Who Let the Dads Out’, Messy Church and Muddy Church. In the summer, they have a kids' Holiday Club and a Holiday at Home for older people.</a:t>
            </a:r>
            <a:br>
              <a:rPr lang="en-GB" altLang="en-US" sz="1800" dirty="0">
                <a:solidFill>
                  <a:schemeClr val="bg1"/>
                </a:solidFill>
                <a:ea typeface="Calibri" panose="020F0502020204030204" pitchFamily="34" charset="0"/>
                <a:cs typeface="Arial" panose="020B0604020202020204" pitchFamily="34" charset="0"/>
              </a:rPr>
            </a:br>
            <a:br>
              <a:rPr lang="en-GB" altLang="en-US" sz="1800" dirty="0">
                <a:solidFill>
                  <a:schemeClr val="bg1"/>
                </a:solidFill>
                <a:ea typeface="Calibri" panose="020F0502020204030204" pitchFamily="34" charset="0"/>
                <a:cs typeface="Arial" panose="020B0604020202020204" pitchFamily="34" charset="0"/>
              </a:rPr>
            </a:br>
            <a:br>
              <a:rPr lang="en-GB" sz="1800" dirty="0">
                <a:solidFill>
                  <a:srgbClr val="000000"/>
                </a:solidFill>
                <a:effectLst/>
                <a:ea typeface="Times New Roman" panose="02020603050405020304" pitchFamily="18" charset="0"/>
                <a:cs typeface="Arial" panose="020B0604020202020204" pitchFamily="34" charset="0"/>
              </a:rPr>
            </a:br>
            <a:endParaRPr lang="en-GB" sz="1800" dirty="0">
              <a:solidFill>
                <a:srgbClr val="000000"/>
              </a:solidFill>
              <a:effectLst/>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a:extLst>
              <a:ext uri="{FF2B5EF4-FFF2-40B4-BE49-F238E27FC236}">
                <a16:creationId xmlns:a16="http://schemas.microsoft.com/office/drawing/2014/main" id="{565598FC-D050-2109-F080-F838BC379874}"/>
              </a:ext>
            </a:extLst>
          </p:cNvPr>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9" name="Picture Placeholder 1">
            <a:extLst>
              <a:ext uri="{FF2B5EF4-FFF2-40B4-BE49-F238E27FC236}">
                <a16:creationId xmlns:a16="http://schemas.microsoft.com/office/drawing/2014/main" id="{A3D7A544-FEF6-9A0C-5300-EB837C73EC63}"/>
              </a:ext>
            </a:extLst>
          </p:cNvPr>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1">
            <a:extLst>
              <a:ext uri="{FF2B5EF4-FFF2-40B4-BE49-F238E27FC236}">
                <a16:creationId xmlns:a16="http://schemas.microsoft.com/office/drawing/2014/main" id="{8E584855-88A8-94E2-2B49-BD4EC17F6AE0}"/>
              </a:ext>
            </a:extLst>
          </p:cNvPr>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1" name="Picture Placeholder 1">
            <a:extLst>
              <a:ext uri="{FF2B5EF4-FFF2-40B4-BE49-F238E27FC236}">
                <a16:creationId xmlns:a16="http://schemas.microsoft.com/office/drawing/2014/main" id="{941F71CB-CDEA-A8B9-DE59-30C507385A95}"/>
              </a:ext>
            </a:extLst>
          </p:cNvPr>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3" name="Picture Placeholder 1">
            <a:extLst>
              <a:ext uri="{FF2B5EF4-FFF2-40B4-BE49-F238E27FC236}">
                <a16:creationId xmlns:a16="http://schemas.microsoft.com/office/drawing/2014/main" id="{BE87C959-5452-1629-C0BB-54E2584973E1}"/>
              </a:ext>
            </a:extLst>
          </p:cNvPr>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2" name="Picture Placeholder 1">
            <a:extLst>
              <a:ext uri="{FF2B5EF4-FFF2-40B4-BE49-F238E27FC236}">
                <a16:creationId xmlns:a16="http://schemas.microsoft.com/office/drawing/2014/main" id="{4F9FB427-674E-F525-7589-4DD2C1688463}"/>
              </a:ext>
            </a:extLst>
          </p:cNvPr>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4" name="Picture Placeholder 1">
            <a:extLst>
              <a:ext uri="{FF2B5EF4-FFF2-40B4-BE49-F238E27FC236}">
                <a16:creationId xmlns:a16="http://schemas.microsoft.com/office/drawing/2014/main" id="{6B5FC9ED-6E18-E10D-FACC-BF62065BEE57}"/>
              </a:ext>
            </a:extLst>
          </p:cNvPr>
          <p:cNvSpPr txBox="1">
            <a:spLocks/>
          </p:cNvSpPr>
          <p:nvPr/>
        </p:nvSpPr>
        <p:spPr>
          <a:xfrm>
            <a:off x="314319" y="15142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r>
              <a:rPr lang="en-US" dirty="0"/>
              <a:t>P</a:t>
            </a:r>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6" name="Picture Placeholder 5">
            <a:extLst>
              <a:ext uri="{FF2B5EF4-FFF2-40B4-BE49-F238E27FC236}">
                <a16:creationId xmlns:a16="http://schemas.microsoft.com/office/drawing/2014/main" id="{64C43C3A-2BDB-22CA-F255-7648FAE35F3A}"/>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l="1848" r="1848"/>
          <a:stretch/>
        </p:blipFill>
        <p:spPr>
          <a:xfrm>
            <a:off x="402718" y="232747"/>
            <a:ext cx="4107736" cy="2129279"/>
          </a:xfrm>
        </p:spPr>
      </p:pic>
    </p:spTree>
    <p:extLst>
      <p:ext uri="{BB962C8B-B14F-4D97-AF65-F5344CB8AC3E}">
        <p14:creationId xmlns:p14="http://schemas.microsoft.com/office/powerpoint/2010/main" val="30734432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314319" y="2118789"/>
            <a:ext cx="8918351" cy="348536"/>
          </a:xfrm>
        </p:spPr>
        <p:txBody>
          <a:bodyPr>
            <a:normAutofit fontScale="25000" lnSpcReduction="20000"/>
          </a:bodyPr>
          <a:lstStyle/>
          <a:p>
            <a:r>
              <a:rPr lang="en-GB" sz="8800" dirty="0">
                <a:solidFill>
                  <a:schemeClr val="bg1"/>
                </a:solidFill>
              </a:rPr>
              <a:t>Prayer Focus: Hutton and Shenfield Union Church</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293923" y="2344872"/>
            <a:ext cx="8761588" cy="1335055"/>
          </a:xfrm>
        </p:spPr>
        <p:txBody>
          <a:bodyPr/>
          <a:lstStyle/>
          <a:p>
            <a:pPr lvl="0">
              <a:lnSpc>
                <a:spcPct val="107000"/>
              </a:lnSpc>
            </a:pPr>
            <a:r>
              <a:rPr lang="en-GB" altLang="en-US" sz="1800" dirty="0">
                <a:solidFill>
                  <a:schemeClr val="bg1"/>
                </a:solidFill>
                <a:ea typeface="Calibri" panose="020F0502020204030204" pitchFamily="34" charset="0"/>
                <a:cs typeface="Arial" panose="020B0604020202020204" pitchFamily="34" charset="0"/>
              </a:rPr>
              <a:t>Their Minister is Alex, who, with the team of Deacons, is leading the church in a 3-year focus of walking in the same direction that Jesus did. Last year, they focused on Looking Up (worship and prayer), this year’s focus is Looking in (fellowship and discipleship), and next year, they are Looking Out (mission and evangelism). </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Please pray:</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	That they see fruitfulness from the 3-year focus</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	For the development of new leaders over time</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	For transitions as people from different ages come and join the church</a:t>
            </a: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endParaRPr lang="en-GB" sz="1600" dirty="0">
              <a:solidFill>
                <a:schemeClr val="bg1"/>
              </a:solidFill>
              <a:effectLst/>
              <a:ea typeface="Calibri" panose="020F0502020204030204" pitchFamily="34"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a:extLst>
              <a:ext uri="{FF2B5EF4-FFF2-40B4-BE49-F238E27FC236}">
                <a16:creationId xmlns:a16="http://schemas.microsoft.com/office/drawing/2014/main" id="{565598FC-D050-2109-F080-F838BC379874}"/>
              </a:ext>
            </a:extLst>
          </p:cNvPr>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9" name="Picture Placeholder 1">
            <a:extLst>
              <a:ext uri="{FF2B5EF4-FFF2-40B4-BE49-F238E27FC236}">
                <a16:creationId xmlns:a16="http://schemas.microsoft.com/office/drawing/2014/main" id="{A3D7A544-FEF6-9A0C-5300-EB837C73EC63}"/>
              </a:ext>
            </a:extLst>
          </p:cNvPr>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1">
            <a:extLst>
              <a:ext uri="{FF2B5EF4-FFF2-40B4-BE49-F238E27FC236}">
                <a16:creationId xmlns:a16="http://schemas.microsoft.com/office/drawing/2014/main" id="{8E584855-88A8-94E2-2B49-BD4EC17F6AE0}"/>
              </a:ext>
            </a:extLst>
          </p:cNvPr>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1" name="Picture Placeholder 1">
            <a:extLst>
              <a:ext uri="{FF2B5EF4-FFF2-40B4-BE49-F238E27FC236}">
                <a16:creationId xmlns:a16="http://schemas.microsoft.com/office/drawing/2014/main" id="{941F71CB-CDEA-A8B9-DE59-30C507385A95}"/>
              </a:ext>
            </a:extLst>
          </p:cNvPr>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3" name="Picture Placeholder 1">
            <a:extLst>
              <a:ext uri="{FF2B5EF4-FFF2-40B4-BE49-F238E27FC236}">
                <a16:creationId xmlns:a16="http://schemas.microsoft.com/office/drawing/2014/main" id="{BE87C959-5452-1629-C0BB-54E2584973E1}"/>
              </a:ext>
            </a:extLst>
          </p:cNvPr>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2" name="Picture Placeholder 1">
            <a:extLst>
              <a:ext uri="{FF2B5EF4-FFF2-40B4-BE49-F238E27FC236}">
                <a16:creationId xmlns:a16="http://schemas.microsoft.com/office/drawing/2014/main" id="{4F9FB427-674E-F525-7589-4DD2C1688463}"/>
              </a:ext>
            </a:extLst>
          </p:cNvPr>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4" name="Picture Placeholder 1">
            <a:extLst>
              <a:ext uri="{FF2B5EF4-FFF2-40B4-BE49-F238E27FC236}">
                <a16:creationId xmlns:a16="http://schemas.microsoft.com/office/drawing/2014/main" id="{6B5FC9ED-6E18-E10D-FACC-BF62065BEE57}"/>
              </a:ext>
            </a:extLst>
          </p:cNvPr>
          <p:cNvSpPr txBox="1">
            <a:spLocks/>
          </p:cNvSpPr>
          <p:nvPr/>
        </p:nvSpPr>
        <p:spPr>
          <a:xfrm>
            <a:off x="314319" y="15142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r>
              <a:rPr lang="en-US" dirty="0"/>
              <a:t>P</a:t>
            </a:r>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15" name="Picture 14">
            <a:extLst>
              <a:ext uri="{FF2B5EF4-FFF2-40B4-BE49-F238E27FC236}">
                <a16:creationId xmlns:a16="http://schemas.microsoft.com/office/drawing/2014/main" id="{30C27E22-916C-B7F6-773F-AE2A568A16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7" y="216173"/>
            <a:ext cx="2358067" cy="1768550"/>
          </a:xfrm>
          <a:prstGeom prst="rect">
            <a:avLst/>
          </a:prstGeom>
        </p:spPr>
      </p:pic>
    </p:spTree>
    <p:extLst>
      <p:ext uri="{BB962C8B-B14F-4D97-AF65-F5344CB8AC3E}">
        <p14:creationId xmlns:p14="http://schemas.microsoft.com/office/powerpoint/2010/main" val="411553921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16x9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16x9 Template</Template>
  <TotalTime>14</TotalTime>
  <Words>251</Words>
  <Application>Microsoft Macintosh PowerPoint</Application>
  <PresentationFormat>On-screen Show (16:9)</PresentationFormat>
  <Paragraphs>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Arial</vt:lpstr>
      <vt:lpstr>Calibri</vt:lpstr>
      <vt:lpstr>Times New Roman</vt:lpstr>
      <vt:lpstr>EBA Prayer Focus Slides Arial 16x9 Template</vt:lpstr>
      <vt:lpstr>Hutton and Shenfield Union Church is a Baptist and URC Local Ecumenical Partnership. They have great community links throughout the wider area, are well known, and their building is used by many different organisations. They have many regular activities: Sunday services, bible study and prayer times, banner making, mature ladies, coffee bar, men’s breakfast and food distribution. For families, they have Baby and Toddler groups, including Dad and baby, ‘Who Let the Dads Out’, Messy Church and Muddy Church. In the summer, they have a kids' Holiday Club and a Holiday at Home for older people.   </vt:lpstr>
      <vt:lpstr>Their Minister is Alex, who, with the team of Deacons, is leading the church in a 3-year focus of walking in the same direction that Jesus did. Last year, they focused on Looking Up (worship and prayer), this year’s focus is Looking in (fellowship and discipleship), and next year, they are Looking Out (mission and evangelism).  Please pray: • That they see fruitfulness from the 3-year focus • For the development of new leaders over time • For transitions as people from different ages come and join the church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pray for us as we seek God’s will for our future mission and ministry, and as we develop a planning application to improve our premises to meet our expanding requirements and numbers.</dc:title>
  <dc:creator>David Elcock</dc:creator>
  <cp:lastModifiedBy>Eleanor Kelsey</cp:lastModifiedBy>
  <cp:revision>263</cp:revision>
  <cp:lastPrinted>2017-08-23T11:19:32Z</cp:lastPrinted>
  <dcterms:created xsi:type="dcterms:W3CDTF">2017-09-11T20:05:50Z</dcterms:created>
  <dcterms:modified xsi:type="dcterms:W3CDTF">2025-08-20T10:21:05Z</dcterms:modified>
</cp:coreProperties>
</file>