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handoutMasterIdLst>
    <p:handoutMasterId r:id="rId5"/>
  </p:handoutMasterIdLst>
  <p:sldIdLst>
    <p:sldId id="488" r:id="rId2"/>
    <p:sldId id="487" r:id="rId3"/>
  </p:sldIdLst>
  <p:sldSz cx="9144000" cy="5143500" type="screen16x9"/>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0B87B4C6-21A3-41EC-A9E3-A296362F6D9B}">
          <p14:sldIdLst>
            <p14:sldId id="488"/>
            <p14:sldId id="487"/>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1620">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wwade@blueyonder.co.uk" initials="a" lastIdx="2" clrIdx="0">
    <p:extLst>
      <p:ext uri="{19B8F6BF-5375-455C-9EA6-DF929625EA0E}">
        <p15:presenceInfo xmlns:p15="http://schemas.microsoft.com/office/powerpoint/2012/main" userId="c87f5fd422b648e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3D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343FEF-EA7A-423D-A18F-E626320944B6}" v="2" dt="2024-08-07T11:17:45.6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02" autoAdjust="0"/>
    <p:restoredTop sz="85850" autoAdjust="0"/>
  </p:normalViewPr>
  <p:slideViewPr>
    <p:cSldViewPr snapToGrid="0" showGuides="1">
      <p:cViewPr varScale="1">
        <p:scale>
          <a:sx n="145" d="100"/>
          <a:sy n="145" d="100"/>
        </p:scale>
        <p:origin x="776" y="112"/>
      </p:cViewPr>
      <p:guideLst>
        <p:guide orient="horz" pos="2160"/>
        <p:guide pos="2880"/>
        <p:guide orient="horz" pos="162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7812"/>
    </p:cViewPr>
  </p:sorterViewPr>
  <p:notesViewPr>
    <p:cSldViewPr snapToGrid="0">
      <p:cViewPr varScale="1">
        <p:scale>
          <a:sx n="80" d="100"/>
          <a:sy n="80" d="100"/>
        </p:scale>
        <p:origin x="-3906" y="-84"/>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Wade" userId="c87f5fd422b648eb" providerId="LiveId" clId="{AE343FEF-EA7A-423D-A18F-E626320944B6}"/>
    <pc:docChg chg="custSel addSld delSld modSld sldOrd modSection">
      <pc:chgData name="Andrew Wade" userId="c87f5fd422b648eb" providerId="LiveId" clId="{AE343FEF-EA7A-423D-A18F-E626320944B6}" dt="2024-08-07T11:20:33.828" v="69" actId="14100"/>
      <pc:docMkLst>
        <pc:docMk/>
      </pc:docMkLst>
      <pc:sldChg chg="del">
        <pc:chgData name="Andrew Wade" userId="c87f5fd422b648eb" providerId="LiveId" clId="{AE343FEF-EA7A-423D-A18F-E626320944B6}" dt="2024-08-07T11:17:14.991" v="46" actId="2696"/>
        <pc:sldMkLst>
          <pc:docMk/>
          <pc:sldMk cId="2443241055" sldId="486"/>
        </pc:sldMkLst>
      </pc:sldChg>
      <pc:sldChg chg="addSp delSp modSp mod ord">
        <pc:chgData name="Andrew Wade" userId="c87f5fd422b648eb" providerId="LiveId" clId="{AE343FEF-EA7A-423D-A18F-E626320944B6}" dt="2024-08-07T11:19:11.699" v="61" actId="207"/>
        <pc:sldMkLst>
          <pc:docMk/>
          <pc:sldMk cId="4115539210" sldId="487"/>
        </pc:sldMkLst>
        <pc:spChg chg="mod">
          <ac:chgData name="Andrew Wade" userId="c87f5fd422b648eb" providerId="LiveId" clId="{AE343FEF-EA7A-423D-A18F-E626320944B6}" dt="2024-08-07T11:16:35.374" v="39" actId="6549"/>
          <ac:spMkLst>
            <pc:docMk/>
            <pc:sldMk cId="4115539210" sldId="487"/>
            <ac:spMk id="3" creationId="{89F9725F-C97F-AD97-9D17-B3FD9CC8883B}"/>
          </ac:spMkLst>
        </pc:spChg>
        <pc:spChg chg="mod">
          <ac:chgData name="Andrew Wade" userId="c87f5fd422b648eb" providerId="LiveId" clId="{AE343FEF-EA7A-423D-A18F-E626320944B6}" dt="2024-08-07T11:19:11.699" v="61" actId="207"/>
          <ac:spMkLst>
            <pc:docMk/>
            <pc:sldMk cId="4115539210" sldId="487"/>
            <ac:spMk id="4" creationId="{7533F58F-0D73-0A89-5521-1C5B319C3AA8}"/>
          </ac:spMkLst>
        </pc:spChg>
        <pc:spChg chg="add del mod">
          <ac:chgData name="Andrew Wade" userId="c87f5fd422b648eb" providerId="LiveId" clId="{AE343FEF-EA7A-423D-A18F-E626320944B6}" dt="2024-08-07T11:17:45.607" v="53"/>
          <ac:spMkLst>
            <pc:docMk/>
            <pc:sldMk cId="4115539210" sldId="487"/>
            <ac:spMk id="5" creationId="{358A1694-DC11-9444-10FD-0BC6F41EDE10}"/>
          </ac:spMkLst>
        </pc:spChg>
        <pc:picChg chg="del">
          <ac:chgData name="Andrew Wade" userId="c87f5fd422b648eb" providerId="LiveId" clId="{AE343FEF-EA7A-423D-A18F-E626320944B6}" dt="2024-08-07T11:16:39.888" v="40" actId="21"/>
          <ac:picMkLst>
            <pc:docMk/>
            <pc:sldMk cId="4115539210" sldId="487"/>
            <ac:picMk id="6" creationId="{B16D7333-6371-DC98-1404-CA8A5FBFFCB8}"/>
          </ac:picMkLst>
        </pc:picChg>
        <pc:picChg chg="add mod">
          <ac:chgData name="Andrew Wade" userId="c87f5fd422b648eb" providerId="LiveId" clId="{AE343FEF-EA7A-423D-A18F-E626320944B6}" dt="2024-08-07T11:17:46.405" v="55" actId="962"/>
          <ac:picMkLst>
            <pc:docMk/>
            <pc:sldMk cId="4115539210" sldId="487"/>
            <ac:picMk id="18" creationId="{2111C317-703F-EFD0-BAC9-0D05A6CA0158}"/>
          </ac:picMkLst>
        </pc:picChg>
      </pc:sldChg>
      <pc:sldChg chg="addSp delSp modSp add mod">
        <pc:chgData name="Andrew Wade" userId="c87f5fd422b648eb" providerId="LiveId" clId="{AE343FEF-EA7A-423D-A18F-E626320944B6}" dt="2024-08-07T11:20:33.828" v="69" actId="14100"/>
        <pc:sldMkLst>
          <pc:docMk/>
          <pc:sldMk cId="3073443205" sldId="488"/>
        </pc:sldMkLst>
        <pc:spChg chg="mod">
          <ac:chgData name="Andrew Wade" userId="c87f5fd422b648eb" providerId="LiveId" clId="{AE343FEF-EA7A-423D-A18F-E626320944B6}" dt="2024-08-07T11:20:33.828" v="69" actId="14100"/>
          <ac:spMkLst>
            <pc:docMk/>
            <pc:sldMk cId="3073443205" sldId="488"/>
            <ac:spMk id="4" creationId="{7533F58F-0D73-0A89-5521-1C5B319C3AA8}"/>
          </ac:spMkLst>
        </pc:spChg>
        <pc:spChg chg="del">
          <ac:chgData name="Andrew Wade" userId="c87f5fd422b648eb" providerId="LiveId" clId="{AE343FEF-EA7A-423D-A18F-E626320944B6}" dt="2024-08-07T11:17:35.516" v="48"/>
          <ac:spMkLst>
            <pc:docMk/>
            <pc:sldMk cId="3073443205" sldId="488"/>
            <ac:spMk id="5" creationId="{358A1694-DC11-9444-10FD-0BC6F41EDE10}"/>
          </ac:spMkLst>
        </pc:spChg>
        <pc:picChg chg="add mod">
          <ac:chgData name="Andrew Wade" userId="c87f5fd422b648eb" providerId="LiveId" clId="{AE343FEF-EA7A-423D-A18F-E626320944B6}" dt="2024-08-07T11:17:37.531" v="50" actId="962"/>
          <ac:picMkLst>
            <pc:docMk/>
            <pc:sldMk cId="3073443205" sldId="488"/>
            <ac:picMk id="6" creationId="{64C43C3A-2BDB-22CA-F255-7648FAE35F3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90FAF11-B041-491D-84A9-C4F76C39686A}"/>
              </a:ext>
            </a:extLst>
          </p:cNvPr>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a:extLst>
              <a:ext uri="{FF2B5EF4-FFF2-40B4-BE49-F238E27FC236}">
                <a16:creationId xmlns:a16="http://schemas.microsoft.com/office/drawing/2014/main" id="{EB98E343-5F82-4641-9F1D-769DED5A5AA0}"/>
              </a:ext>
            </a:extLst>
          </p:cNvPr>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fld id="{622355D3-2135-4A74-8075-BC6DF9B460BF}" type="datetimeFigureOut">
              <a:rPr lang="en-GB" smtClean="0"/>
              <a:t>03/08/2025</a:t>
            </a:fld>
            <a:endParaRPr lang="en-GB"/>
          </a:p>
        </p:txBody>
      </p:sp>
      <p:sp>
        <p:nvSpPr>
          <p:cNvPr id="4" name="Footer Placeholder 3">
            <a:extLst>
              <a:ext uri="{FF2B5EF4-FFF2-40B4-BE49-F238E27FC236}">
                <a16:creationId xmlns:a16="http://schemas.microsoft.com/office/drawing/2014/main" id="{8C415CB9-BE82-488B-A815-B01D14451DA8}"/>
              </a:ext>
            </a:extLst>
          </p:cNvPr>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5" name="Slide Number Placeholder 4">
            <a:extLst>
              <a:ext uri="{FF2B5EF4-FFF2-40B4-BE49-F238E27FC236}">
                <a16:creationId xmlns:a16="http://schemas.microsoft.com/office/drawing/2014/main" id="{86262CF3-5E8F-4357-8E25-FC1763BD30AD}"/>
              </a:ext>
            </a:extLst>
          </p:cNvPr>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50B93C27-3F91-4430-B94C-DDC1BAA03813}" type="slidenum">
              <a:rPr lang="en-GB" smtClean="0"/>
              <a:t>‹#›</a:t>
            </a:fld>
            <a:endParaRPr lang="en-GB"/>
          </a:p>
        </p:txBody>
      </p:sp>
    </p:spTree>
    <p:extLst>
      <p:ext uri="{BB962C8B-B14F-4D97-AF65-F5344CB8AC3E}">
        <p14:creationId xmlns:p14="http://schemas.microsoft.com/office/powerpoint/2010/main" val="3956149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22C5EC86-FAC9-410C-9BDE-956EA9C802BC}" type="datetimeFigureOut">
              <a:rPr lang="en-GB" smtClean="0"/>
              <a:t>03/08/2025</a:t>
            </a:fld>
            <a:endParaRPr lang="en-GB"/>
          </a:p>
        </p:txBody>
      </p:sp>
      <p:sp>
        <p:nvSpPr>
          <p:cNvPr id="4" name="Slide Image Placehold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en-GB"/>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7247E48A-B93D-4429-9AAD-6D160EA7DBA7}" type="slidenum">
              <a:rPr lang="en-GB" smtClean="0"/>
              <a:t>‹#›</a:t>
            </a:fld>
            <a:endParaRPr lang="en-GB"/>
          </a:p>
        </p:txBody>
      </p:sp>
    </p:spTree>
    <p:extLst>
      <p:ext uri="{BB962C8B-B14F-4D97-AF65-F5344CB8AC3E}">
        <p14:creationId xmlns:p14="http://schemas.microsoft.com/office/powerpoint/2010/main" val="181134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0AB72-CFDA-4584-B5F6-E7C894424F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C83AF4-9F6E-9327-5BA2-896D3087C8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B09519-2995-0743-F7E4-E5D5D4038E2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13B496-6596-7BEC-0F1A-4D323FDD0B9C}"/>
              </a:ext>
            </a:extLst>
          </p:cNvPr>
          <p:cNvSpPr>
            <a:spLocks noGrp="1"/>
          </p:cNvSpPr>
          <p:nvPr>
            <p:ph type="sldNum" sz="quarter" idx="10"/>
          </p:nvPr>
        </p:nvSpPr>
        <p:spPr/>
        <p:txBody>
          <a:bodyPr/>
          <a:lstStyle/>
          <a:p>
            <a:fld id="{7247E48A-B93D-4429-9AAD-6D160EA7DBA7}" type="slidenum">
              <a:rPr lang="en-GB" smtClean="0"/>
              <a:t>1</a:t>
            </a:fld>
            <a:endParaRPr lang="en-GB"/>
          </a:p>
        </p:txBody>
      </p:sp>
    </p:spTree>
    <p:extLst>
      <p:ext uri="{BB962C8B-B14F-4D97-AF65-F5344CB8AC3E}">
        <p14:creationId xmlns:p14="http://schemas.microsoft.com/office/powerpoint/2010/main" val="1578285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0AB72-CFDA-4584-B5F6-E7C894424F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C83AF4-9F6E-9327-5BA2-896D3087C8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B09519-2995-0743-F7E4-E5D5D4038E2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13B496-6596-7BEC-0F1A-4D323FDD0B9C}"/>
              </a:ext>
            </a:extLst>
          </p:cNvPr>
          <p:cNvSpPr>
            <a:spLocks noGrp="1"/>
          </p:cNvSpPr>
          <p:nvPr>
            <p:ph type="sldNum" sz="quarter" idx="10"/>
          </p:nvPr>
        </p:nvSpPr>
        <p:spPr/>
        <p:txBody>
          <a:bodyPr/>
          <a:lstStyle/>
          <a:p>
            <a:fld id="{7247E48A-B93D-4429-9AAD-6D160EA7DBA7}" type="slidenum">
              <a:rPr lang="en-GB" smtClean="0"/>
              <a:t>2</a:t>
            </a:fld>
            <a:endParaRPr lang="en-GB"/>
          </a:p>
        </p:txBody>
      </p:sp>
    </p:spTree>
    <p:extLst>
      <p:ext uri="{BB962C8B-B14F-4D97-AF65-F5344CB8AC3E}">
        <p14:creationId xmlns:p14="http://schemas.microsoft.com/office/powerpoint/2010/main" val="2837623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7688" y="3348021"/>
            <a:ext cx="8348869" cy="895988"/>
          </a:xfrm>
        </p:spPr>
        <p:txBody>
          <a:bodyPr wrap="none" anchor="t">
            <a:normAutofit/>
          </a:bodyPr>
          <a:lstStyle>
            <a:lvl1pPr algn="l" defTabSz="685800" rtl="0" eaLnBrk="1" latinLnBrk="0" hangingPunct="1">
              <a:lnSpc>
                <a:spcPct val="90000"/>
              </a:lnSpc>
              <a:spcBef>
                <a:spcPct val="0"/>
              </a:spcBef>
              <a:buNone/>
              <a:defRPr lang="en-US" sz="4400" b="0" kern="1200" dirty="0">
                <a:solidFill>
                  <a:srgbClr val="3D3D3C"/>
                </a:solidFill>
                <a:latin typeface="Arial" panose="020B0604020202020204" pitchFamily="34" charset="0"/>
                <a:ea typeface="+mj-ea"/>
                <a:cs typeface="+mj-cs"/>
              </a:defRPr>
            </a:lvl1pPr>
          </a:lstStyle>
          <a:p>
            <a:r>
              <a:rPr lang="en-US"/>
              <a:t>Click to edit Master title style</a:t>
            </a:r>
            <a:endParaRPr lang="en-US" dirty="0"/>
          </a:p>
        </p:txBody>
      </p:sp>
      <p:sp>
        <p:nvSpPr>
          <p:cNvPr id="3" name="Subtitle 2"/>
          <p:cNvSpPr>
            <a:spLocks noGrp="1"/>
          </p:cNvSpPr>
          <p:nvPr>
            <p:ph type="subTitle" idx="1"/>
          </p:nvPr>
        </p:nvSpPr>
        <p:spPr>
          <a:xfrm>
            <a:off x="377686" y="2872409"/>
            <a:ext cx="8348869" cy="463892"/>
          </a:xfrm>
        </p:spPr>
        <p:txBody>
          <a:bodyPr anchor="b">
            <a:normAutofit/>
          </a:bodyPr>
          <a:lstStyle>
            <a:lvl1pPr marL="0" indent="0" algn="l">
              <a:buNone/>
              <a:defRPr sz="2400" b="0">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pPr>
              <a:defRPr/>
            </a:pPr>
            <a:fld id="{111664F0-4563-4CBA-A6FA-DD2AEB7A5845}" type="datetime1">
              <a:rPr lang="en-US" smtClean="0"/>
              <a:t>8/3/25</a:t>
            </a:fld>
            <a:endParaRPr lang="en-GB"/>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09588704"/>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stretch>
            <a:fillRect/>
          </a:stretch>
        </p:blipFill>
        <p:spPr>
          <a:xfrm>
            <a:off x="6516217" y="4029912"/>
            <a:ext cx="2399435" cy="274344"/>
          </a:xfrm>
          <a:prstGeom prst="rect">
            <a:avLst/>
          </a:prstGeom>
        </p:spPr>
      </p:pic>
    </p:spTree>
    <p:extLst>
      <p:ext uri="{BB962C8B-B14F-4D97-AF65-F5344CB8AC3E}">
        <p14:creationId xmlns:p14="http://schemas.microsoft.com/office/powerpoint/2010/main" val="4241962405"/>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7870" y="205979"/>
            <a:ext cx="8418443" cy="4363640"/>
          </a:xfrm>
        </p:spPr>
        <p:txBody>
          <a:body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83CCE42A-0676-4517-9366-E955CB8CEB05}" type="datetime1">
              <a:rPr lang="en-US" smtClean="0">
                <a:solidFill>
                  <a:srgbClr val="000000">
                    <a:tint val="75000"/>
                  </a:srgbClr>
                </a:solidFill>
              </a:rPr>
              <a:t>8/3/25</a:t>
            </a:fld>
            <a:endParaRPr lang="en-GB">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srgbClr val="000000">
                  <a:tint val="75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F5CF7FE0-638E-4F96-981B-CE47DB4E6266}" type="slidenum">
              <a:rPr lang="en-GB">
                <a:solidFill>
                  <a:srgbClr val="000000">
                    <a:tint val="75000"/>
                  </a:srgbClr>
                </a:solidFill>
              </a:rPr>
              <a:pPr>
                <a:defRPr/>
              </a:pPr>
              <a:t>‹#›</a:t>
            </a:fld>
            <a:endParaRPr lang="en-GB">
              <a:solidFill>
                <a:srgbClr val="000000">
                  <a:tint val="75000"/>
                </a:srgbClr>
              </a:solidFill>
            </a:endParaRPr>
          </a:p>
        </p:txBody>
      </p:sp>
    </p:spTree>
    <p:extLst>
      <p:ext uri="{BB962C8B-B14F-4D97-AF65-F5344CB8AC3E}">
        <p14:creationId xmlns:p14="http://schemas.microsoft.com/office/powerpoint/2010/main" val="2332952198"/>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Just body text">
    <p:spTree>
      <p:nvGrpSpPr>
        <p:cNvPr id="1" name=""/>
        <p:cNvGrpSpPr/>
        <p:nvPr/>
      </p:nvGrpSpPr>
      <p:grpSpPr>
        <a:xfrm>
          <a:off x="0" y="0"/>
          <a:ext cx="0" cy="0"/>
          <a:chOff x="0" y="0"/>
          <a:chExt cx="0" cy="0"/>
        </a:xfrm>
      </p:grpSpPr>
      <p:sp>
        <p:nvSpPr>
          <p:cNvPr id="2" name="Title 1"/>
          <p:cNvSpPr>
            <a:spLocks noGrp="1"/>
          </p:cNvSpPr>
          <p:nvPr>
            <p:ph type="title"/>
          </p:nvPr>
        </p:nvSpPr>
        <p:spPr>
          <a:xfrm>
            <a:off x="347870" y="1091443"/>
            <a:ext cx="8418443" cy="674031"/>
          </a:xfrm>
        </p:spPr>
        <p:txBody>
          <a:bodyPr anchor="t" anchorCtr="0">
            <a:spAutoFit/>
          </a:body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83CCE42A-0676-4517-9366-E955CB8CEB05}" type="datetime1">
              <a:rPr lang="en-US" smtClean="0">
                <a:solidFill>
                  <a:srgbClr val="000000">
                    <a:tint val="75000"/>
                  </a:srgbClr>
                </a:solidFill>
              </a:rPr>
              <a:t>8/3/25</a:t>
            </a:fld>
            <a:endParaRPr lang="en-GB">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srgbClr val="000000">
                  <a:tint val="75000"/>
                </a:srgbClr>
              </a:solidFill>
            </a:endParaRPr>
          </a:p>
        </p:txBody>
      </p:sp>
      <p:sp>
        <p:nvSpPr>
          <p:cNvPr id="5" name="Slide Number Placeholder 5"/>
          <p:cNvSpPr>
            <a:spLocks noGrp="1"/>
          </p:cNvSpPr>
          <p:nvPr>
            <p:ph type="sldNum" sz="quarter" idx="12"/>
          </p:nvPr>
        </p:nvSpPr>
        <p:spPr>
          <a:xfrm>
            <a:off x="6738730" y="4767264"/>
            <a:ext cx="2057400" cy="273844"/>
          </a:xfrm>
        </p:spPr>
        <p:txBody>
          <a:bodyPr/>
          <a:lstStyle>
            <a:lvl1pPr>
              <a:defRPr/>
            </a:lvl1pPr>
          </a:lstStyle>
          <a:p>
            <a:pPr>
              <a:defRPr/>
            </a:pPr>
            <a:fld id="{F5CF7FE0-638E-4F96-981B-CE47DB4E6266}" type="slidenum">
              <a:rPr lang="en-GB">
                <a:solidFill>
                  <a:srgbClr val="000000">
                    <a:tint val="75000"/>
                  </a:srgbClr>
                </a:solidFill>
              </a:rPr>
              <a:pPr>
                <a:defRPr/>
              </a:pPr>
              <a:t>‹#›</a:t>
            </a:fld>
            <a:endParaRPr lang="en-GB">
              <a:solidFill>
                <a:srgbClr val="000000">
                  <a:tint val="75000"/>
                </a:srgbClr>
              </a:solidFill>
            </a:endParaRPr>
          </a:p>
        </p:txBody>
      </p:sp>
    </p:spTree>
    <p:extLst>
      <p:ext uri="{BB962C8B-B14F-4D97-AF65-F5344CB8AC3E}">
        <p14:creationId xmlns:p14="http://schemas.microsoft.com/office/powerpoint/2010/main" val="572118088"/>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ongs Centred">
    <p:spTree>
      <p:nvGrpSpPr>
        <p:cNvPr id="1" name=""/>
        <p:cNvGrpSpPr/>
        <p:nvPr/>
      </p:nvGrpSpPr>
      <p:grpSpPr>
        <a:xfrm>
          <a:off x="0" y="0"/>
          <a:ext cx="0" cy="0"/>
          <a:chOff x="0" y="0"/>
          <a:chExt cx="0" cy="0"/>
        </a:xfrm>
      </p:grpSpPr>
      <p:sp>
        <p:nvSpPr>
          <p:cNvPr id="6" name="Rectangle 5"/>
          <p:cNvSpPr/>
          <p:nvPr userDrawn="1"/>
        </p:nvSpPr>
        <p:spPr>
          <a:xfrm>
            <a:off x="0" y="4725786"/>
            <a:ext cx="9144000" cy="417714"/>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1"/>
          <p:cNvSpPr>
            <a:spLocks noGrp="1"/>
          </p:cNvSpPr>
          <p:nvPr>
            <p:ph type="title"/>
          </p:nvPr>
        </p:nvSpPr>
        <p:spPr>
          <a:xfrm>
            <a:off x="397567" y="387624"/>
            <a:ext cx="8348869" cy="674031"/>
          </a:xfrm>
        </p:spPr>
        <p:txBody>
          <a:bodyPr anchor="t" anchorCtr="0">
            <a:spAutoFit/>
          </a:bodyPr>
          <a:lstStyle>
            <a:lvl1pPr algn="ctr">
              <a:defRPr lang="en-US" sz="4200" b="0" kern="1200" dirty="0" smtClean="0">
                <a:ln w="6350">
                  <a:noFill/>
                </a:ln>
                <a:solidFill>
                  <a:srgbClr val="3D3D3C"/>
                </a:solidFill>
                <a:effectLst>
                  <a:glow>
                    <a:schemeClr val="bg1"/>
                  </a:glow>
                </a:effectLst>
                <a:latin typeface="Arial" panose="020B0604020202020204" pitchFamily="34" charset="0"/>
                <a:ea typeface="+mj-ea"/>
                <a:cs typeface="+mj-cs"/>
              </a:defRPr>
            </a:lvl1p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1534638"/>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No Base Bar">
    <p:spTree>
      <p:nvGrpSpPr>
        <p:cNvPr id="1" name=""/>
        <p:cNvGrpSpPr/>
        <p:nvPr/>
      </p:nvGrpSpPr>
      <p:grpSpPr>
        <a:xfrm>
          <a:off x="0" y="0"/>
          <a:ext cx="0" cy="0"/>
          <a:chOff x="0" y="0"/>
          <a:chExt cx="0" cy="0"/>
        </a:xfrm>
      </p:grpSpPr>
      <p:sp>
        <p:nvSpPr>
          <p:cNvPr id="11" name="TextBox 10"/>
          <p:cNvSpPr txBox="1"/>
          <p:nvPr userDrawn="1"/>
        </p:nvSpPr>
        <p:spPr>
          <a:xfrm>
            <a:off x="934280" y="327987"/>
            <a:ext cx="7275443" cy="4293709"/>
          </a:xfrm>
          <a:prstGeom prst="rect">
            <a:avLst/>
          </a:prstGeom>
          <a:noFill/>
        </p:spPr>
        <p:txBody>
          <a:bodyPr wrap="square" rtlCol="0">
            <a:noAutofit/>
          </a:bodyPr>
          <a:lstStyle/>
          <a:p>
            <a:pPr algn="ctr"/>
            <a:endParaRPr lang="en-GB" sz="4200" dirty="0">
              <a:solidFill>
                <a:srgbClr val="3D3D3C"/>
              </a:solidFill>
              <a:latin typeface="Arial" panose="020B0604020202020204" pitchFamily="34" charset="0"/>
            </a:endParaRPr>
          </a:p>
        </p:txBody>
      </p:sp>
    </p:spTree>
    <p:extLst>
      <p:ext uri="{BB962C8B-B14F-4D97-AF65-F5344CB8AC3E}">
        <p14:creationId xmlns:p14="http://schemas.microsoft.com/office/powerpoint/2010/main" val="4202617698"/>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9672" y="1264756"/>
            <a:ext cx="5544656" cy="2454964"/>
          </a:xfrm>
          <a:prstGeom prst="rect">
            <a:avLst/>
          </a:prstGeom>
        </p:spPr>
      </p:pic>
    </p:spTree>
    <p:extLst>
      <p:ext uri="{BB962C8B-B14F-4D97-AF65-F5344CB8AC3E}">
        <p14:creationId xmlns:p14="http://schemas.microsoft.com/office/powerpoint/2010/main" val="432223074"/>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3" name="Rectangle 2"/>
          <p:cNvSpPr/>
          <p:nvPr userDrawn="1"/>
        </p:nvSpPr>
        <p:spPr>
          <a:xfrm>
            <a:off x="0" y="4584424"/>
            <a:ext cx="9144000" cy="559076"/>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578708"/>
            <a:ext cx="9144000" cy="57796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99672" y="906952"/>
            <a:ext cx="5544656" cy="2454964"/>
          </a:xfrm>
          <a:prstGeom prst="rect">
            <a:avLst/>
          </a:prstGeom>
        </p:spPr>
      </p:pic>
    </p:spTree>
    <p:extLst>
      <p:ext uri="{BB962C8B-B14F-4D97-AF65-F5344CB8AC3E}">
        <p14:creationId xmlns:p14="http://schemas.microsoft.com/office/powerpoint/2010/main" val="1595542712"/>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380176" y="162031"/>
            <a:ext cx="6219408" cy="994172"/>
          </a:xfrm>
        </p:spPr>
        <p:txBody>
          <a:bodyPr>
            <a:normAutofit/>
          </a:bodyPr>
          <a:lstStyle>
            <a:lvl1pPr>
              <a:defRPr sz="4200"/>
            </a:lvl1pPr>
          </a:lstStyle>
          <a:p>
            <a:r>
              <a:rPr lang="en-US"/>
              <a:t>Click to edit Master title style</a:t>
            </a:r>
            <a:endParaRPr lang="en-US" dirty="0"/>
          </a:p>
        </p:txBody>
      </p:sp>
      <p:sp>
        <p:nvSpPr>
          <p:cNvPr id="3" name="Content Placeholder 2"/>
          <p:cNvSpPr>
            <a:spLocks noGrp="1"/>
          </p:cNvSpPr>
          <p:nvPr>
            <p:ph idx="1"/>
          </p:nvPr>
        </p:nvSpPr>
        <p:spPr>
          <a:xfrm>
            <a:off x="392745" y="1235042"/>
            <a:ext cx="835369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1E337A1B-CBE0-46EA-A71E-8E715F7007B1}" type="datetime1">
              <a:rPr lang="en-US" smtClean="0"/>
              <a:t>8/3/25</a:t>
            </a:fld>
            <a:endParaRPr lang="en-GB"/>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7D194DFD-B235-4DCD-A12E-3D2FCC86B21A}" type="slidenum">
              <a:rPr lang="en-GB" altLang="en-US" smtClean="0"/>
              <a:pPr/>
              <a:t>‹#›</a:t>
            </a:fld>
            <a:endParaRPr lang="en-GB" altLang="en-US" dirty="0"/>
          </a:p>
        </p:txBody>
      </p:sp>
    </p:spTree>
    <p:extLst>
      <p:ext uri="{BB962C8B-B14F-4D97-AF65-F5344CB8AC3E}">
        <p14:creationId xmlns:p14="http://schemas.microsoft.com/office/powerpoint/2010/main" val="327074822"/>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377687" y="3348021"/>
            <a:ext cx="8348870" cy="917698"/>
          </a:xfrm>
        </p:spPr>
        <p:txBody>
          <a:bodyPr wrap="none" anchor="t">
            <a:normAutofit/>
          </a:bodyPr>
          <a:lstStyle>
            <a:lvl1pPr algn="l">
              <a:defRPr sz="4200" b="0" spc="-225">
                <a:solidFill>
                  <a:srgbClr val="3D3D3C"/>
                </a:solidFill>
                <a:effectLst/>
                <a:latin typeface="Arial" panose="020B0604020202020204" pitchFamily="34" charset="0"/>
              </a:defRPr>
            </a:lvl1pPr>
          </a:lstStyle>
          <a:p>
            <a:r>
              <a:rPr lang="en-US"/>
              <a:t>Click to edit Master title style</a:t>
            </a:r>
            <a:endParaRPr lang="en-US" dirty="0"/>
          </a:p>
        </p:txBody>
      </p:sp>
      <p:sp>
        <p:nvSpPr>
          <p:cNvPr id="8" name="Subtitle 2"/>
          <p:cNvSpPr>
            <a:spLocks noGrp="1"/>
          </p:cNvSpPr>
          <p:nvPr>
            <p:ph type="subTitle" idx="1"/>
          </p:nvPr>
        </p:nvSpPr>
        <p:spPr>
          <a:xfrm>
            <a:off x="377687" y="2872409"/>
            <a:ext cx="8348870" cy="474594"/>
          </a:xfrm>
        </p:spPr>
        <p:txBody>
          <a:bodyPr anchor="b">
            <a:normAutofit/>
          </a:bodyPr>
          <a:lstStyle>
            <a:lvl1pPr marL="0" indent="0" algn="l">
              <a:buNone/>
              <a:defRPr sz="2400" b="0">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C162092E-3F2F-44A3-A6A9-A1C0D15FA81F}" type="datetime1">
              <a:rPr lang="en-US" smtClean="0"/>
              <a:t>8/3/25</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32485385"/>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90115" y="184394"/>
            <a:ext cx="6219408" cy="9941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92745" y="1369218"/>
            <a:ext cx="4128578"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90795" y="1369218"/>
            <a:ext cx="4135762"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4DB5D60A-0BB5-41B8-9502-D2606D9A91BE}" type="datetime1">
              <a:rPr lang="en-US" smtClean="0"/>
              <a:t>8/3/25</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89511496"/>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7565" y="184394"/>
            <a:ext cx="6261652"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02683" y="1171421"/>
            <a:ext cx="4047927" cy="617934"/>
          </a:xfrm>
        </p:spPr>
        <p:txBody>
          <a:bodyPr anchor="b">
            <a:normAutofit/>
          </a:bodyPr>
          <a:lstStyle>
            <a:lvl1pPr marL="0" indent="0">
              <a:buNone/>
              <a:defRPr sz="2400" b="1">
                <a:solidFill>
                  <a:srgbClr val="3D3D3C"/>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02683" y="1789355"/>
            <a:ext cx="4047927"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90185" y="1171421"/>
            <a:ext cx="4056250" cy="617934"/>
          </a:xfrm>
        </p:spPr>
        <p:txBody>
          <a:bodyPr vert="horz" lIns="91440" tIns="45720" rIns="91440" bIns="45720" rtlCol="0" anchor="b">
            <a:normAutofit/>
          </a:bodyPr>
          <a:lstStyle>
            <a:lvl1pPr>
              <a:buNone/>
              <a:defRPr lang="en-US" sz="2400" b="1">
                <a:solidFill>
                  <a:srgbClr val="3D3D3C"/>
                </a:soli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690185" y="1789355"/>
            <a:ext cx="405625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89402332-ED9C-4E44-8BDC-FDC2196864A7}" type="datetime1">
              <a:rPr lang="en-US" smtClean="0"/>
              <a:t>8/3/25</a:t>
            </a:fld>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51976090"/>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7749" y="387624"/>
            <a:ext cx="6221895" cy="588896"/>
          </a:xfrm>
        </p:spPr>
        <p:txBody>
          <a:bodyPr anchor="t" anchorCtr="0">
            <a:normAutofit/>
          </a:bodyPr>
          <a:lstStyle>
            <a:lvl1pPr algn="l">
              <a:defRPr lang="en-US" sz="4200" b="0" kern="1200" dirty="0" smtClean="0">
                <a:ln w="6350">
                  <a:noFill/>
                </a:ln>
                <a:solidFill>
                  <a:srgbClr val="3D3D3C"/>
                </a:solidFill>
                <a:effectLst>
                  <a:glow>
                    <a:schemeClr val="bg1"/>
                  </a:glow>
                </a:effectLst>
                <a:latin typeface="Arial" panose="020B0604020202020204" pitchFamily="34" charset="0"/>
                <a:ea typeface="+mj-ea"/>
                <a:cs typeface="+mj-cs"/>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FA1EC06F-19BF-4C31-8E25-977409355A5E}" type="datetime1">
              <a:rPr lang="en-US" smtClean="0"/>
              <a:t>8/3/25</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84686179"/>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A9AD27F-BFEF-4636-92C8-76AE31339A19}" type="datetime1">
              <a:rPr lang="en-US" smtClean="0"/>
              <a:t>8/3/25</a:t>
            </a:fld>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lvl1pPr>
              <a:defRPr>
                <a:solidFill>
                  <a:schemeClr val="tx1">
                    <a:lumMod val="65000"/>
                  </a:schemeClr>
                </a:solidFill>
              </a:defRPr>
            </a:lvl1pPr>
          </a:lstStyle>
          <a:p>
            <a:fld id="{9BC2D040-2D5F-40EB-B6C8-5D6F836E7514}" type="slidenum">
              <a:rPr lang="en-GB" altLang="en-US" smtClean="0"/>
              <a:pPr/>
              <a:t>‹#›</a:t>
            </a:fld>
            <a:endParaRPr lang="en-GB" altLang="en-US" dirty="0"/>
          </a:p>
        </p:txBody>
      </p:sp>
    </p:spTree>
    <p:extLst>
      <p:ext uri="{BB962C8B-B14F-4D97-AF65-F5344CB8AC3E}">
        <p14:creationId xmlns:p14="http://schemas.microsoft.com/office/powerpoint/2010/main" val="3927378285"/>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Picture Placeholder 2"/>
          <p:cNvSpPr>
            <a:spLocks noGrp="1" noChangeAspect="1"/>
          </p:cNvSpPr>
          <p:nvPr>
            <p:ph type="pic" idx="15" hasCustomPrompt="1"/>
          </p:nvPr>
        </p:nvSpPr>
        <p:spPr>
          <a:xfrm>
            <a:off x="402718" y="232747"/>
            <a:ext cx="5352040" cy="2774275"/>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 from Prayer Focus church</a:t>
            </a:r>
          </a:p>
        </p:txBody>
      </p:sp>
      <p:sp>
        <p:nvSpPr>
          <p:cNvPr id="8" name="Subtitle 2"/>
          <p:cNvSpPr>
            <a:spLocks noGrp="1"/>
          </p:cNvSpPr>
          <p:nvPr>
            <p:ph type="subTitle" idx="1" hasCustomPrompt="1"/>
          </p:nvPr>
        </p:nvSpPr>
        <p:spPr>
          <a:xfrm>
            <a:off x="417443" y="2842591"/>
            <a:ext cx="8348870" cy="474594"/>
          </a:xfrm>
        </p:spPr>
        <p:txBody>
          <a:bodyPr anchor="b">
            <a:normAutofit/>
          </a:bodyPr>
          <a:lstStyle>
            <a:lvl1pPr marL="0" indent="0" algn="l">
              <a:buNone/>
              <a:defRPr sz="2400" b="1">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Prayer Focus: Click to edit name of church</a:t>
            </a:r>
          </a:p>
        </p:txBody>
      </p:sp>
      <p:sp>
        <p:nvSpPr>
          <p:cNvPr id="12" name="Title 1"/>
          <p:cNvSpPr>
            <a:spLocks noGrp="1"/>
          </p:cNvSpPr>
          <p:nvPr>
            <p:ph type="title" hasCustomPrompt="1"/>
          </p:nvPr>
        </p:nvSpPr>
        <p:spPr>
          <a:xfrm>
            <a:off x="556591" y="3324641"/>
            <a:ext cx="8219661" cy="1326872"/>
          </a:xfrm>
        </p:spPr>
        <p:txBody>
          <a:bodyPr anchor="t" anchorCtr="0">
            <a:noAutofit/>
          </a:bodyPr>
          <a:lstStyle>
            <a:lvl1pPr algn="l">
              <a:defRPr lang="en-US" sz="3200" b="0" kern="1200" dirty="0">
                <a:solidFill>
                  <a:srgbClr val="3D3D3C"/>
                </a:solidFill>
                <a:latin typeface="Arial" panose="020B0604020202020204" pitchFamily="34" charset="0"/>
                <a:ea typeface="+mn-ea"/>
                <a:cs typeface="+mn-cs"/>
              </a:defRPr>
            </a:lvl1pPr>
          </a:lstStyle>
          <a:p>
            <a:r>
              <a:rPr lang="en-US" dirty="0"/>
              <a:t>Click to edit prayer point(s)</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648281"/>
            <a:ext cx="9144000" cy="577964"/>
          </a:xfrm>
          <a:prstGeom prst="rect">
            <a:avLst/>
          </a:prstGeom>
        </p:spPr>
      </p:pic>
    </p:spTree>
    <p:extLst>
      <p:ext uri="{BB962C8B-B14F-4D97-AF65-F5344CB8AC3E}">
        <p14:creationId xmlns:p14="http://schemas.microsoft.com/office/powerpoint/2010/main" val="3849640511"/>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357810" y="162031"/>
            <a:ext cx="6301408" cy="99417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3223127"/>
            <a:ext cx="2205038" cy="432197"/>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1692265"/>
            <a:ext cx="2205038"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3655325"/>
            <a:ext cx="220503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3223127"/>
            <a:ext cx="2197894" cy="432197"/>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1692265"/>
            <a:ext cx="2197894"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4" y="3655324"/>
            <a:ext cx="2200805"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3" y="3223127"/>
            <a:ext cx="2199085" cy="432197"/>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2" y="1692265"/>
            <a:ext cx="2199085"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3655322"/>
            <a:ext cx="220199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fld id="{A4ED95A0-587E-44C4-8551-E475C85EC0D1}" type="datetime1">
              <a:rPr lang="en-US" smtClean="0"/>
              <a:t>8/3/25</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43715928"/>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4725786"/>
            <a:ext cx="9144000" cy="417714"/>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Placeholder 1"/>
          <p:cNvSpPr>
            <a:spLocks noGrp="1"/>
          </p:cNvSpPr>
          <p:nvPr>
            <p:ph type="title"/>
          </p:nvPr>
        </p:nvSpPr>
        <p:spPr>
          <a:xfrm>
            <a:off x="390115" y="184394"/>
            <a:ext cx="6219408"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02684" y="1235042"/>
            <a:ext cx="8353690" cy="3263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90114" y="4767264"/>
            <a:ext cx="2057400" cy="273844"/>
          </a:xfrm>
          <a:prstGeom prst="rect">
            <a:avLst/>
          </a:prstGeom>
        </p:spPr>
        <p:txBody>
          <a:bodyPr vert="horz" lIns="91440" tIns="45720" rIns="91440" bIns="45720" rtlCol="0" anchor="ctr"/>
          <a:lstStyle>
            <a:lvl1pPr algn="l">
              <a:defRPr sz="900">
                <a:solidFill>
                  <a:schemeClr val="tx1">
                    <a:lumMod val="65000"/>
                  </a:schemeClr>
                </a:solidFill>
                <a:latin typeface="Arial" panose="020B0604020202020204" pitchFamily="34" charset="0"/>
              </a:defRPr>
            </a:lvl1pPr>
          </a:lstStyle>
          <a:p>
            <a:fld id="{3DD79EEF-EDA5-4B0F-95F6-036D878614DA}" type="datetime1">
              <a:rPr lang="en-US" smtClean="0"/>
              <a:pPr/>
              <a:t>8/3/25</a:t>
            </a:fld>
            <a:endParaRPr lang="en-GB" dirty="0"/>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lumMod val="65000"/>
                  </a:schemeClr>
                </a:solidFill>
                <a:latin typeface="Arial" panose="020B0604020202020204" pitchFamily="34" charset="0"/>
              </a:defRPr>
            </a:lvl1pPr>
          </a:lstStyle>
          <a:p>
            <a:endParaRPr lang="en-GB" dirty="0"/>
          </a:p>
        </p:txBody>
      </p:sp>
      <p:sp>
        <p:nvSpPr>
          <p:cNvPr id="6" name="Slide Number Placeholder 5"/>
          <p:cNvSpPr>
            <a:spLocks noGrp="1"/>
          </p:cNvSpPr>
          <p:nvPr>
            <p:ph type="sldNum" sz="quarter" idx="4"/>
          </p:nvPr>
        </p:nvSpPr>
        <p:spPr>
          <a:xfrm>
            <a:off x="6698974" y="4767264"/>
            <a:ext cx="2057400" cy="273844"/>
          </a:xfrm>
          <a:prstGeom prst="rect">
            <a:avLst/>
          </a:prstGeom>
        </p:spPr>
        <p:txBody>
          <a:bodyPr vert="horz" lIns="91440" tIns="45720" rIns="91440" bIns="45720" rtlCol="0" anchor="ctr"/>
          <a:lstStyle>
            <a:lvl1pPr algn="r">
              <a:defRPr sz="900">
                <a:solidFill>
                  <a:schemeClr val="tx1">
                    <a:lumMod val="65000"/>
                  </a:schemeClr>
                </a:solidFill>
                <a:latin typeface="Arial" panose="020B0604020202020204" pitchFamily="34" charset="0"/>
              </a:defRPr>
            </a:lvl1pPr>
          </a:lstStyle>
          <a:p>
            <a:fld id="{8469DAC7-2BB9-4049-AE2F-D750F07B8F8C}" type="slidenum">
              <a:rPr lang="en-GB" smtClean="0"/>
              <a:pPr/>
              <a:t>‹#›</a:t>
            </a:fld>
            <a:endParaRPr lang="en-GB" dirty="0"/>
          </a:p>
        </p:txBody>
      </p:sp>
      <p:pic>
        <p:nvPicPr>
          <p:cNvPr id="9" name="Picture 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732877" y="197376"/>
            <a:ext cx="2023497" cy="895928"/>
          </a:xfrm>
          <a:prstGeom prst="rect">
            <a:avLst/>
          </a:prstGeom>
        </p:spPr>
      </p:pic>
    </p:spTree>
    <p:extLst>
      <p:ext uri="{BB962C8B-B14F-4D97-AF65-F5344CB8AC3E}">
        <p14:creationId xmlns:p14="http://schemas.microsoft.com/office/powerpoint/2010/main" val="3118290861"/>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709" r:id="rId8"/>
    <p:sldLayoutId id="2147483699" r:id="rId9"/>
    <p:sldLayoutId id="2147483702" r:id="rId10"/>
    <p:sldLayoutId id="2147483703" r:id="rId11"/>
    <p:sldLayoutId id="2147483708" r:id="rId12"/>
    <p:sldLayoutId id="2147483707" r:id="rId13"/>
    <p:sldLayoutId id="2147483706" r:id="rId14"/>
    <p:sldLayoutId id="2147483704" r:id="rId15"/>
    <p:sldLayoutId id="2147483705" r:id="rId16"/>
  </p:sldLayoutIdLst>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hf hdr="0" ftr="0" dt="0"/>
  <p:txStyles>
    <p:titleStyle>
      <a:lvl1pPr algn="l" defTabSz="685800" rtl="0" eaLnBrk="1" latinLnBrk="0" hangingPunct="1">
        <a:lnSpc>
          <a:spcPct val="90000"/>
        </a:lnSpc>
        <a:spcBef>
          <a:spcPct val="0"/>
        </a:spcBef>
        <a:buNone/>
        <a:defRPr sz="4200" b="0" kern="1200">
          <a:solidFill>
            <a:srgbClr val="3D3D3C"/>
          </a:solidFill>
          <a:latin typeface="Arial" panose="020B0604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rgbClr val="3D3D3C"/>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800" kern="1200">
          <a:solidFill>
            <a:srgbClr val="3D3D3C"/>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400" kern="1200">
          <a:solidFill>
            <a:srgbClr val="3D3D3C"/>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rgbClr val="3D3D3C"/>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rgbClr val="3D3D3C"/>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6E828-A540-7537-D3A8-EA6BCBB7144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9F9725F-C97F-AD97-9D17-B3FD9CC8883B}"/>
              </a:ext>
            </a:extLst>
          </p:cNvPr>
          <p:cNvSpPr>
            <a:spLocks noGrp="1"/>
          </p:cNvSpPr>
          <p:nvPr>
            <p:ph type="subTitle" idx="1"/>
          </p:nvPr>
        </p:nvSpPr>
        <p:spPr>
          <a:xfrm>
            <a:off x="225649" y="2216644"/>
            <a:ext cx="8918351" cy="348536"/>
          </a:xfrm>
        </p:spPr>
        <p:txBody>
          <a:bodyPr>
            <a:normAutofit fontScale="25000" lnSpcReduction="20000"/>
          </a:bodyPr>
          <a:lstStyle/>
          <a:p>
            <a:r>
              <a:rPr lang="en-GB" sz="8800" dirty="0">
                <a:solidFill>
                  <a:schemeClr val="bg1"/>
                </a:solidFill>
              </a:rPr>
              <a:t> Prayer Focus: Bethel Baptist Church, Cambridgeshire</a:t>
            </a:r>
          </a:p>
        </p:txBody>
      </p:sp>
      <p:sp>
        <p:nvSpPr>
          <p:cNvPr id="4" name="Title 3">
            <a:extLst>
              <a:ext uri="{FF2B5EF4-FFF2-40B4-BE49-F238E27FC236}">
                <a16:creationId xmlns:a16="http://schemas.microsoft.com/office/drawing/2014/main" id="{7533F58F-0D73-0A89-5521-1C5B319C3AA8}"/>
              </a:ext>
            </a:extLst>
          </p:cNvPr>
          <p:cNvSpPr>
            <a:spLocks noGrp="1"/>
          </p:cNvSpPr>
          <p:nvPr>
            <p:ph type="title"/>
          </p:nvPr>
        </p:nvSpPr>
        <p:spPr>
          <a:xfrm>
            <a:off x="261565" y="2427931"/>
            <a:ext cx="8761588" cy="1335055"/>
          </a:xfrm>
        </p:spPr>
        <p:txBody>
          <a:bodyPr/>
          <a:lstStyle/>
          <a:p>
            <a:pPr>
              <a:spcAft>
                <a:spcPts val="400"/>
              </a:spcAft>
            </a:pPr>
            <a:r>
              <a:rPr lang="en-GB" altLang="en-US" sz="1800" dirty="0">
                <a:solidFill>
                  <a:schemeClr val="bg1"/>
                </a:solidFill>
                <a:ea typeface="Calibri" panose="020F0502020204030204" pitchFamily="34" charset="0"/>
                <a:cs typeface="Arial" panose="020B0604020202020204" pitchFamily="34" charset="0"/>
              </a:rPr>
              <a:t>Bethel is a warm, welcoming community where people from the local villages come to feel safe and wanted. The church is active; all activities start with a member having a passion, and the fellowship discerning and joining them wholeheartedly: everything grows out of the church being themselves and loving Jesus.</a:t>
            </a:r>
            <a:br>
              <a:rPr lang="en-GB" altLang="en-US" sz="1800" dirty="0">
                <a:solidFill>
                  <a:schemeClr val="bg1"/>
                </a:solidFill>
                <a:ea typeface="Calibri" panose="020F0502020204030204" pitchFamily="34" charset="0"/>
                <a:cs typeface="Arial" panose="020B0604020202020204" pitchFamily="34" charset="0"/>
              </a:rPr>
            </a:br>
            <a:r>
              <a:rPr lang="en-GB" altLang="en-US" sz="1800" dirty="0">
                <a:solidFill>
                  <a:schemeClr val="bg1"/>
                </a:solidFill>
                <a:ea typeface="Calibri" panose="020F0502020204030204" pitchFamily="34" charset="0"/>
                <a:cs typeface="Arial" panose="020B0604020202020204" pitchFamily="34" charset="0"/>
              </a:rPr>
              <a:t>In this way, lots of people with no church background have found a home and transformed: belonging, believing and behaving. This has led to a recent baptism, with more in September. Amongst other fruitful endeavours, the craft group is especially representative of the church as it sees all generations sitting down together, learning from one another, whilst doing the craft that suits them best.</a:t>
            </a:r>
            <a:br>
              <a:rPr lang="en-GB" altLang="en-US" sz="1800" dirty="0">
                <a:solidFill>
                  <a:schemeClr val="bg1"/>
                </a:solidFill>
                <a:ea typeface="Calibri" panose="020F0502020204030204" pitchFamily="34" charset="0"/>
                <a:cs typeface="Arial" panose="020B0604020202020204" pitchFamily="34" charset="0"/>
              </a:rPr>
            </a:br>
            <a:br>
              <a:rPr lang="en-GB" sz="1800" dirty="0">
                <a:solidFill>
                  <a:srgbClr val="000000"/>
                </a:solidFill>
                <a:effectLst/>
                <a:ea typeface="Times New Roman" panose="02020603050405020304" pitchFamily="18" charset="0"/>
                <a:cs typeface="Arial" panose="020B0604020202020204" pitchFamily="34" charset="0"/>
              </a:rPr>
            </a:br>
            <a:endParaRPr lang="en-GB" sz="1800" dirty="0">
              <a:solidFill>
                <a:srgbClr val="000000"/>
              </a:solidFill>
              <a:effectLst/>
              <a:ea typeface="Times New Roman" panose="02020603050405020304" pitchFamily="18" charset="0"/>
              <a:cs typeface="Arial" panose="020B0604020202020204" pitchFamily="34" charset="0"/>
            </a:endParaRPr>
          </a:p>
        </p:txBody>
      </p:sp>
      <p:sp>
        <p:nvSpPr>
          <p:cNvPr id="7" name="Picture Placeholder 1">
            <a:extLst>
              <a:ext uri="{FF2B5EF4-FFF2-40B4-BE49-F238E27FC236}">
                <a16:creationId xmlns:a16="http://schemas.microsoft.com/office/drawing/2014/main" id="{66E86D58-9EB0-A6F7-7B54-C863724E7F0D}"/>
              </a:ext>
            </a:extLst>
          </p:cNvPr>
          <p:cNvSpPr txBox="1">
            <a:spLocks/>
          </p:cNvSpPr>
          <p:nvPr/>
        </p:nvSpPr>
        <p:spPr>
          <a:xfrm>
            <a:off x="175290" y="-481219"/>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dirty="0"/>
          </a:p>
        </p:txBody>
      </p:sp>
      <p:sp>
        <p:nvSpPr>
          <p:cNvPr id="8" name="Picture Placeholder 1">
            <a:extLst>
              <a:ext uri="{FF2B5EF4-FFF2-40B4-BE49-F238E27FC236}">
                <a16:creationId xmlns:a16="http://schemas.microsoft.com/office/drawing/2014/main" id="{565598FC-D050-2109-F080-F838BC379874}"/>
              </a:ext>
            </a:extLst>
          </p:cNvPr>
          <p:cNvSpPr txBox="1">
            <a:spLocks/>
          </p:cNvSpPr>
          <p:nvPr/>
        </p:nvSpPr>
        <p:spPr>
          <a:xfrm>
            <a:off x="555118" y="258418"/>
            <a:ext cx="5352040" cy="1938130"/>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9" name="Picture Placeholder 1">
            <a:extLst>
              <a:ext uri="{FF2B5EF4-FFF2-40B4-BE49-F238E27FC236}">
                <a16:creationId xmlns:a16="http://schemas.microsoft.com/office/drawing/2014/main" id="{A3D7A544-FEF6-9A0C-5300-EB837C73EC63}"/>
              </a:ext>
            </a:extLst>
          </p:cNvPr>
          <p:cNvSpPr txBox="1">
            <a:spLocks/>
          </p:cNvSpPr>
          <p:nvPr/>
        </p:nvSpPr>
        <p:spPr>
          <a:xfrm>
            <a:off x="402718" y="258418"/>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0" name="Picture Placeholder 1">
            <a:extLst>
              <a:ext uri="{FF2B5EF4-FFF2-40B4-BE49-F238E27FC236}">
                <a16:creationId xmlns:a16="http://schemas.microsoft.com/office/drawing/2014/main" id="{8E584855-88A8-94E2-2B49-BD4EC17F6AE0}"/>
              </a:ext>
            </a:extLst>
          </p:cNvPr>
          <p:cNvSpPr txBox="1">
            <a:spLocks/>
          </p:cNvSpPr>
          <p:nvPr/>
        </p:nvSpPr>
        <p:spPr>
          <a:xfrm>
            <a:off x="402718" y="238126"/>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1" name="Picture Placeholder 1">
            <a:extLst>
              <a:ext uri="{FF2B5EF4-FFF2-40B4-BE49-F238E27FC236}">
                <a16:creationId xmlns:a16="http://schemas.microsoft.com/office/drawing/2014/main" id="{941F71CB-CDEA-A8B9-DE59-30C507385A95}"/>
              </a:ext>
            </a:extLst>
          </p:cNvPr>
          <p:cNvSpPr txBox="1">
            <a:spLocks/>
          </p:cNvSpPr>
          <p:nvPr/>
        </p:nvSpPr>
        <p:spPr>
          <a:xfrm>
            <a:off x="402718" y="238125"/>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3" name="Picture Placeholder 1">
            <a:extLst>
              <a:ext uri="{FF2B5EF4-FFF2-40B4-BE49-F238E27FC236}">
                <a16:creationId xmlns:a16="http://schemas.microsoft.com/office/drawing/2014/main" id="{BE87C959-5452-1629-C0BB-54E2584973E1}"/>
              </a:ext>
            </a:extLst>
          </p:cNvPr>
          <p:cNvSpPr txBox="1">
            <a:spLocks/>
          </p:cNvSpPr>
          <p:nvPr/>
        </p:nvSpPr>
        <p:spPr>
          <a:xfrm>
            <a:off x="402718" y="238124"/>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2" name="Picture Placeholder 1">
            <a:extLst>
              <a:ext uri="{FF2B5EF4-FFF2-40B4-BE49-F238E27FC236}">
                <a16:creationId xmlns:a16="http://schemas.microsoft.com/office/drawing/2014/main" id="{4F9FB427-674E-F525-7589-4DD2C1688463}"/>
              </a:ext>
            </a:extLst>
          </p:cNvPr>
          <p:cNvSpPr txBox="1">
            <a:spLocks/>
          </p:cNvSpPr>
          <p:nvPr/>
        </p:nvSpPr>
        <p:spPr>
          <a:xfrm>
            <a:off x="402718" y="216804"/>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4" name="Picture Placeholder 1">
            <a:extLst>
              <a:ext uri="{FF2B5EF4-FFF2-40B4-BE49-F238E27FC236}">
                <a16:creationId xmlns:a16="http://schemas.microsoft.com/office/drawing/2014/main" id="{6B5FC9ED-6E18-E10D-FACC-BF62065BEE57}"/>
              </a:ext>
            </a:extLst>
          </p:cNvPr>
          <p:cNvSpPr txBox="1">
            <a:spLocks/>
          </p:cNvSpPr>
          <p:nvPr/>
        </p:nvSpPr>
        <p:spPr>
          <a:xfrm>
            <a:off x="314319" y="151429"/>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r>
              <a:rPr lang="en-US" dirty="0"/>
              <a:t>P</a:t>
            </a:r>
            <a:endParaRPr lang="en-GB" dirty="0"/>
          </a:p>
        </p:txBody>
      </p:sp>
      <p:sp>
        <p:nvSpPr>
          <p:cNvPr id="16" name="Title 3">
            <a:extLst>
              <a:ext uri="{FF2B5EF4-FFF2-40B4-BE49-F238E27FC236}">
                <a16:creationId xmlns:a16="http://schemas.microsoft.com/office/drawing/2014/main" id="{ED53963D-A492-BE5E-CE47-D58B598648A8}"/>
              </a:ext>
            </a:extLst>
          </p:cNvPr>
          <p:cNvSpPr txBox="1">
            <a:spLocks/>
          </p:cNvSpPr>
          <p:nvPr/>
        </p:nvSpPr>
        <p:spPr>
          <a:xfrm>
            <a:off x="175290" y="3295473"/>
            <a:ext cx="8998854" cy="1424808"/>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lang="en-US" sz="3200" b="0" kern="1200" dirty="0">
                <a:solidFill>
                  <a:srgbClr val="3D3D3C"/>
                </a:solidFill>
                <a:latin typeface="Arial" panose="020B0604020202020204" pitchFamily="34" charset="0"/>
                <a:ea typeface="+mn-ea"/>
                <a:cs typeface="+mn-cs"/>
              </a:defRPr>
            </a:lvl1pPr>
          </a:lstStyle>
          <a:p>
            <a:pPr>
              <a:lnSpc>
                <a:spcPct val="100000"/>
              </a:lnSpc>
            </a:pPr>
            <a:endParaRPr lang="en-GB" sz="1800" dirty="0">
              <a:solidFill>
                <a:srgbClr val="00000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3E62A1B6-A5D9-C365-893A-FA0DB1723D24}"/>
              </a:ext>
            </a:extLst>
          </p:cNvPr>
          <p:cNvSpPr txBox="1"/>
          <p:nvPr/>
        </p:nvSpPr>
        <p:spPr>
          <a:xfrm rot="10800000" flipV="1">
            <a:off x="555118" y="5558152"/>
            <a:ext cx="8918346" cy="697627"/>
          </a:xfrm>
          <a:prstGeom prst="rect">
            <a:avLst/>
          </a:prstGeom>
          <a:noFill/>
        </p:spPr>
        <p:txBody>
          <a:bodyPr wrap="square">
            <a:spAutoFit/>
          </a:bodyPr>
          <a:lstStyle/>
          <a:p>
            <a:pPr>
              <a:spcAft>
                <a:spcPts val="400"/>
              </a:spcAft>
            </a:pPr>
            <a:endParaRPr lang="en-GB" sz="1800" dirty="0">
              <a:solidFill>
                <a:srgbClr val="111111"/>
              </a:solidFill>
              <a:effectLst/>
              <a:latin typeface="Calibri" panose="020F0502020204030204" pitchFamily="34" charset="0"/>
              <a:ea typeface="Arial Unicode MS"/>
            </a:endParaRPr>
          </a:p>
          <a:p>
            <a:pPr>
              <a:spcAft>
                <a:spcPts val="400"/>
              </a:spcAft>
            </a:pPr>
            <a:endParaRPr lang="en-GB" sz="1800" dirty="0">
              <a:effectLst/>
              <a:latin typeface="Arial" panose="020B0604020202020204" pitchFamily="34" charset="0"/>
              <a:ea typeface="Arial Unicode MS"/>
            </a:endParaRPr>
          </a:p>
        </p:txBody>
      </p:sp>
      <p:pic>
        <p:nvPicPr>
          <p:cNvPr id="6" name="Picture Placeholder 5">
            <a:extLst>
              <a:ext uri="{FF2B5EF4-FFF2-40B4-BE49-F238E27FC236}">
                <a16:creationId xmlns:a16="http://schemas.microsoft.com/office/drawing/2014/main" id="{64C43C3A-2BDB-22CA-F255-7648FAE35F3A}"/>
              </a:ext>
            </a:extLst>
          </p:cNvPr>
          <p:cNvPicPr>
            <a:picLocks noGrp="1" noChangeAspect="1"/>
          </p:cNvPicPr>
          <p:nvPr>
            <p:ph type="pic" idx="15"/>
          </p:nvPr>
        </p:nvPicPr>
        <p:blipFill>
          <a:blip r:embed="rId3">
            <a:extLst>
              <a:ext uri="{28A0092B-C50C-407E-A947-70E740481C1C}">
                <a14:useLocalDpi xmlns:a14="http://schemas.microsoft.com/office/drawing/2010/main" val="0"/>
              </a:ext>
            </a:extLst>
          </a:blip>
          <a:srcRect t="11123" b="11123"/>
          <a:stretch/>
        </p:blipFill>
        <p:spPr>
          <a:xfrm>
            <a:off x="402718" y="232748"/>
            <a:ext cx="3597782" cy="1864940"/>
          </a:xfrm>
        </p:spPr>
      </p:pic>
    </p:spTree>
    <p:extLst>
      <p:ext uri="{BB962C8B-B14F-4D97-AF65-F5344CB8AC3E}">
        <p14:creationId xmlns:p14="http://schemas.microsoft.com/office/powerpoint/2010/main" val="3073443205"/>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6E828-A540-7537-D3A8-EA6BCBB7144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9F9725F-C97F-AD97-9D17-B3FD9CC8883B}"/>
              </a:ext>
            </a:extLst>
          </p:cNvPr>
          <p:cNvSpPr>
            <a:spLocks noGrp="1"/>
          </p:cNvSpPr>
          <p:nvPr>
            <p:ph type="subTitle" idx="1"/>
          </p:nvPr>
        </p:nvSpPr>
        <p:spPr>
          <a:xfrm>
            <a:off x="255793" y="2013105"/>
            <a:ext cx="8918351" cy="348536"/>
          </a:xfrm>
        </p:spPr>
        <p:txBody>
          <a:bodyPr>
            <a:normAutofit fontScale="25000" lnSpcReduction="20000"/>
          </a:bodyPr>
          <a:lstStyle/>
          <a:p>
            <a:r>
              <a:rPr lang="en-GB" sz="8800" dirty="0">
                <a:solidFill>
                  <a:schemeClr val="bg1"/>
                </a:solidFill>
              </a:rPr>
              <a:t> Prayer Focus: Bethel Baptist Church</a:t>
            </a:r>
          </a:p>
        </p:txBody>
      </p:sp>
      <p:sp>
        <p:nvSpPr>
          <p:cNvPr id="4" name="Title 3">
            <a:extLst>
              <a:ext uri="{FF2B5EF4-FFF2-40B4-BE49-F238E27FC236}">
                <a16:creationId xmlns:a16="http://schemas.microsoft.com/office/drawing/2014/main" id="{7533F58F-0D73-0A89-5521-1C5B319C3AA8}"/>
              </a:ext>
            </a:extLst>
          </p:cNvPr>
          <p:cNvSpPr>
            <a:spLocks noGrp="1"/>
          </p:cNvSpPr>
          <p:nvPr>
            <p:ph type="title"/>
          </p:nvPr>
        </p:nvSpPr>
        <p:spPr>
          <a:xfrm>
            <a:off x="293923" y="2230064"/>
            <a:ext cx="8761588" cy="1335055"/>
          </a:xfrm>
        </p:spPr>
        <p:txBody>
          <a:bodyPr/>
          <a:lstStyle/>
          <a:p>
            <a:pPr lvl="0">
              <a:lnSpc>
                <a:spcPct val="107000"/>
              </a:lnSpc>
            </a:pPr>
            <a:r>
              <a:rPr lang="en-GB" sz="18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One member who serves the church is their Pastor, Bob Adams. He is also a school chaplain and governor. He’s particularly encouraged by the church youth, many of whom go to Satellites and have progressed to being on team there. They always come back energised and take a service to inspire the whole church. Please pray with them:</a:t>
            </a:r>
            <a:br>
              <a:rPr lang="en-GB" sz="18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br>
            <a:r>
              <a:rPr lang="en-GB" sz="18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 That they have the strength to carry on</a:t>
            </a:r>
            <a:br>
              <a:rPr lang="en-GB" sz="18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br>
            <a:r>
              <a:rPr lang="en-GB" sz="18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 That they are constantly reminded we all belong to Jesus and remember to look up!</a:t>
            </a:r>
            <a:br>
              <a:rPr lang="en-GB" sz="18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br>
            <a:r>
              <a:rPr lang="en-GB" sz="18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 For all ongoing outreach, especially the Alpha course, which is happening shortly, and all the church are involved in.</a:t>
            </a:r>
            <a:br>
              <a:rPr lang="en-GB" sz="18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br>
            <a:br>
              <a:rPr lang="en-GB" sz="1800" kern="100" dirty="0">
                <a:effectLst/>
                <a:latin typeface="Aptos" panose="020B0004020202020204" pitchFamily="34" charset="0"/>
                <a:ea typeface="Aptos" panose="020B0004020202020204" pitchFamily="34" charset="0"/>
                <a:cs typeface="Times New Roman" panose="02020603050405020304" pitchFamily="18" charset="0"/>
              </a:rPr>
            </a:br>
            <a:endParaRPr lang="en-GB" sz="1600" dirty="0">
              <a:solidFill>
                <a:schemeClr val="bg1"/>
              </a:solidFill>
              <a:effectLst/>
              <a:ea typeface="Calibri" panose="020F0502020204030204" pitchFamily="34" charset="0"/>
              <a:cs typeface="Arial" panose="020B0604020202020204" pitchFamily="34" charset="0"/>
            </a:endParaRPr>
          </a:p>
        </p:txBody>
      </p:sp>
      <p:sp>
        <p:nvSpPr>
          <p:cNvPr id="7" name="Picture Placeholder 1">
            <a:extLst>
              <a:ext uri="{FF2B5EF4-FFF2-40B4-BE49-F238E27FC236}">
                <a16:creationId xmlns:a16="http://schemas.microsoft.com/office/drawing/2014/main" id="{66E86D58-9EB0-A6F7-7B54-C863724E7F0D}"/>
              </a:ext>
            </a:extLst>
          </p:cNvPr>
          <p:cNvSpPr txBox="1">
            <a:spLocks/>
          </p:cNvSpPr>
          <p:nvPr/>
        </p:nvSpPr>
        <p:spPr>
          <a:xfrm>
            <a:off x="175290" y="-481219"/>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dirty="0"/>
          </a:p>
        </p:txBody>
      </p:sp>
      <p:sp>
        <p:nvSpPr>
          <p:cNvPr id="8" name="Picture Placeholder 1">
            <a:extLst>
              <a:ext uri="{FF2B5EF4-FFF2-40B4-BE49-F238E27FC236}">
                <a16:creationId xmlns:a16="http://schemas.microsoft.com/office/drawing/2014/main" id="{565598FC-D050-2109-F080-F838BC379874}"/>
              </a:ext>
            </a:extLst>
          </p:cNvPr>
          <p:cNvSpPr txBox="1">
            <a:spLocks/>
          </p:cNvSpPr>
          <p:nvPr/>
        </p:nvSpPr>
        <p:spPr>
          <a:xfrm>
            <a:off x="555118" y="258418"/>
            <a:ext cx="5352040" cy="1938130"/>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9" name="Picture Placeholder 1">
            <a:extLst>
              <a:ext uri="{FF2B5EF4-FFF2-40B4-BE49-F238E27FC236}">
                <a16:creationId xmlns:a16="http://schemas.microsoft.com/office/drawing/2014/main" id="{A3D7A544-FEF6-9A0C-5300-EB837C73EC63}"/>
              </a:ext>
            </a:extLst>
          </p:cNvPr>
          <p:cNvSpPr txBox="1">
            <a:spLocks/>
          </p:cNvSpPr>
          <p:nvPr/>
        </p:nvSpPr>
        <p:spPr>
          <a:xfrm>
            <a:off x="402718" y="258418"/>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0" name="Picture Placeholder 1">
            <a:extLst>
              <a:ext uri="{FF2B5EF4-FFF2-40B4-BE49-F238E27FC236}">
                <a16:creationId xmlns:a16="http://schemas.microsoft.com/office/drawing/2014/main" id="{8E584855-88A8-94E2-2B49-BD4EC17F6AE0}"/>
              </a:ext>
            </a:extLst>
          </p:cNvPr>
          <p:cNvSpPr txBox="1">
            <a:spLocks/>
          </p:cNvSpPr>
          <p:nvPr/>
        </p:nvSpPr>
        <p:spPr>
          <a:xfrm>
            <a:off x="402718" y="238126"/>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1" name="Picture Placeholder 1">
            <a:extLst>
              <a:ext uri="{FF2B5EF4-FFF2-40B4-BE49-F238E27FC236}">
                <a16:creationId xmlns:a16="http://schemas.microsoft.com/office/drawing/2014/main" id="{941F71CB-CDEA-A8B9-DE59-30C507385A95}"/>
              </a:ext>
            </a:extLst>
          </p:cNvPr>
          <p:cNvSpPr txBox="1">
            <a:spLocks/>
          </p:cNvSpPr>
          <p:nvPr/>
        </p:nvSpPr>
        <p:spPr>
          <a:xfrm>
            <a:off x="402718" y="238125"/>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3" name="Picture Placeholder 1">
            <a:extLst>
              <a:ext uri="{FF2B5EF4-FFF2-40B4-BE49-F238E27FC236}">
                <a16:creationId xmlns:a16="http://schemas.microsoft.com/office/drawing/2014/main" id="{BE87C959-5452-1629-C0BB-54E2584973E1}"/>
              </a:ext>
            </a:extLst>
          </p:cNvPr>
          <p:cNvSpPr txBox="1">
            <a:spLocks/>
          </p:cNvSpPr>
          <p:nvPr/>
        </p:nvSpPr>
        <p:spPr>
          <a:xfrm>
            <a:off x="402718" y="238124"/>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2" name="Picture Placeholder 1">
            <a:extLst>
              <a:ext uri="{FF2B5EF4-FFF2-40B4-BE49-F238E27FC236}">
                <a16:creationId xmlns:a16="http://schemas.microsoft.com/office/drawing/2014/main" id="{4F9FB427-674E-F525-7589-4DD2C1688463}"/>
              </a:ext>
            </a:extLst>
          </p:cNvPr>
          <p:cNvSpPr txBox="1">
            <a:spLocks/>
          </p:cNvSpPr>
          <p:nvPr/>
        </p:nvSpPr>
        <p:spPr>
          <a:xfrm>
            <a:off x="402718" y="216804"/>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4" name="Picture Placeholder 1">
            <a:extLst>
              <a:ext uri="{FF2B5EF4-FFF2-40B4-BE49-F238E27FC236}">
                <a16:creationId xmlns:a16="http://schemas.microsoft.com/office/drawing/2014/main" id="{6B5FC9ED-6E18-E10D-FACC-BF62065BEE57}"/>
              </a:ext>
            </a:extLst>
          </p:cNvPr>
          <p:cNvSpPr txBox="1">
            <a:spLocks/>
          </p:cNvSpPr>
          <p:nvPr/>
        </p:nvSpPr>
        <p:spPr>
          <a:xfrm>
            <a:off x="314319" y="151429"/>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r>
              <a:rPr lang="en-US" dirty="0"/>
              <a:t>P</a:t>
            </a:r>
            <a:endParaRPr lang="en-GB" dirty="0"/>
          </a:p>
        </p:txBody>
      </p:sp>
      <p:sp>
        <p:nvSpPr>
          <p:cNvPr id="16" name="Title 3">
            <a:extLst>
              <a:ext uri="{FF2B5EF4-FFF2-40B4-BE49-F238E27FC236}">
                <a16:creationId xmlns:a16="http://schemas.microsoft.com/office/drawing/2014/main" id="{ED53963D-A492-BE5E-CE47-D58B598648A8}"/>
              </a:ext>
            </a:extLst>
          </p:cNvPr>
          <p:cNvSpPr txBox="1">
            <a:spLocks/>
          </p:cNvSpPr>
          <p:nvPr/>
        </p:nvSpPr>
        <p:spPr>
          <a:xfrm>
            <a:off x="175290" y="3295473"/>
            <a:ext cx="8998854" cy="1424808"/>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lang="en-US" sz="3200" b="0" kern="1200" dirty="0">
                <a:solidFill>
                  <a:srgbClr val="3D3D3C"/>
                </a:solidFill>
                <a:latin typeface="Arial" panose="020B0604020202020204" pitchFamily="34" charset="0"/>
                <a:ea typeface="+mn-ea"/>
                <a:cs typeface="+mn-cs"/>
              </a:defRPr>
            </a:lvl1pPr>
          </a:lstStyle>
          <a:p>
            <a:pPr>
              <a:lnSpc>
                <a:spcPct val="100000"/>
              </a:lnSpc>
            </a:pPr>
            <a:endParaRPr lang="en-GB" sz="1800" dirty="0">
              <a:solidFill>
                <a:srgbClr val="00000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3E62A1B6-A5D9-C365-893A-FA0DB1723D24}"/>
              </a:ext>
            </a:extLst>
          </p:cNvPr>
          <p:cNvSpPr txBox="1"/>
          <p:nvPr/>
        </p:nvSpPr>
        <p:spPr>
          <a:xfrm rot="10800000" flipV="1">
            <a:off x="555118" y="5558152"/>
            <a:ext cx="8918346" cy="697627"/>
          </a:xfrm>
          <a:prstGeom prst="rect">
            <a:avLst/>
          </a:prstGeom>
          <a:noFill/>
        </p:spPr>
        <p:txBody>
          <a:bodyPr wrap="square">
            <a:spAutoFit/>
          </a:bodyPr>
          <a:lstStyle/>
          <a:p>
            <a:pPr>
              <a:spcAft>
                <a:spcPts val="400"/>
              </a:spcAft>
            </a:pPr>
            <a:endParaRPr lang="en-GB" sz="1800" dirty="0">
              <a:solidFill>
                <a:srgbClr val="111111"/>
              </a:solidFill>
              <a:effectLst/>
              <a:latin typeface="Calibri" panose="020F0502020204030204" pitchFamily="34" charset="0"/>
              <a:ea typeface="Arial Unicode MS"/>
            </a:endParaRPr>
          </a:p>
          <a:p>
            <a:pPr>
              <a:spcAft>
                <a:spcPts val="400"/>
              </a:spcAft>
            </a:pPr>
            <a:endParaRPr lang="en-GB" sz="1800" dirty="0">
              <a:effectLst/>
              <a:latin typeface="Arial" panose="020B0604020202020204" pitchFamily="34" charset="0"/>
              <a:ea typeface="Arial Unicode MS"/>
            </a:endParaRPr>
          </a:p>
        </p:txBody>
      </p:sp>
      <p:pic>
        <p:nvPicPr>
          <p:cNvPr id="15" name="Picture 14">
            <a:extLst>
              <a:ext uri="{FF2B5EF4-FFF2-40B4-BE49-F238E27FC236}">
                <a16:creationId xmlns:a16="http://schemas.microsoft.com/office/drawing/2014/main" id="{30C27E22-916C-B7F6-773F-AE2A568A165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2717" y="214178"/>
            <a:ext cx="2261351" cy="1696013"/>
          </a:xfrm>
          <a:prstGeom prst="rect">
            <a:avLst/>
          </a:prstGeom>
        </p:spPr>
      </p:pic>
    </p:spTree>
    <p:extLst>
      <p:ext uri="{BB962C8B-B14F-4D97-AF65-F5344CB8AC3E}">
        <p14:creationId xmlns:p14="http://schemas.microsoft.com/office/powerpoint/2010/main" val="4115539210"/>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
</file>

<file path=ppt/theme/theme1.xml><?xml version="1.0" encoding="utf-8"?>
<a:theme xmlns:a="http://schemas.openxmlformats.org/drawingml/2006/main" name="EBA Prayer Focus Slides Arial 16x9 Temp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EBA Bariol">
      <a:majorFont>
        <a:latin typeface="Bariol"/>
        <a:ea typeface=""/>
        <a:cs typeface=""/>
      </a:majorFont>
      <a:minorFont>
        <a:latin typeface="Bariol"/>
        <a:ea typeface=""/>
        <a:cs typeface=""/>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EBA Prayer Focus Slides Arial 16x9 Template</Template>
  <TotalTime>17</TotalTime>
  <Words>273</Words>
  <Application>Microsoft Macintosh PowerPoint</Application>
  <PresentationFormat>On-screen Show (16:9)</PresentationFormat>
  <Paragraphs>8</Paragraphs>
  <Slides>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Aptos</vt:lpstr>
      <vt:lpstr>Arial</vt:lpstr>
      <vt:lpstr>Calibri</vt:lpstr>
      <vt:lpstr>Times New Roman</vt:lpstr>
      <vt:lpstr>EBA Prayer Focus Slides Arial 16x9 Template</vt:lpstr>
      <vt:lpstr>Bethel is a warm, welcoming community where people from the local villages come to feel safe and wanted. The church is active; all activities start with a member having a passion, and the fellowship discerning and joining them wholeheartedly: everything grows out of the church being themselves and loving Jesus. In this way, lots of people with no church background have found a home and transformed: belonging, believing and behaving. This has led to a recent baptism, with more in September. Amongst other fruitful endeavours, the craft group is especially representative of the church as it sees all generations sitting down together, learning from one another, whilst doing the craft that suits them best.  </vt:lpstr>
      <vt:lpstr>One member who serves the church is their Pastor, Bob Adams. He is also a school chaplain and governor. He’s particularly encouraged by the church youth, many of whom go to Satellites and have progressed to being on team there. They always come back energised and take a service to inspire the whole church. Please pray with them: • That they have the strength to carry on • That they are constantly reminded we all belong to Jesus and remember to look up! • For all ongoing outreach, especially the Alpha course, which is happening shortly, and all the church are involved in.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Please pray for us as we seek God’s will for our future mission and ministry, and as we develop a planning application to improve our premises to meet our expanding requirements and numbers.</dc:title>
  <dc:creator>David Elcock</dc:creator>
  <cp:lastModifiedBy>Eleanor Kelsey</cp:lastModifiedBy>
  <cp:revision>263</cp:revision>
  <cp:lastPrinted>2017-08-23T11:19:32Z</cp:lastPrinted>
  <dcterms:created xsi:type="dcterms:W3CDTF">2017-09-11T20:05:50Z</dcterms:created>
  <dcterms:modified xsi:type="dcterms:W3CDTF">2025-08-03T11:05:57Z</dcterms:modified>
</cp:coreProperties>
</file>