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4"/>
  </p:notesMasterIdLst>
  <p:handoutMasterIdLst>
    <p:handoutMasterId r:id="rId5"/>
  </p:handoutMasterIdLst>
  <p:sldIdLst>
    <p:sldId id="488" r:id="rId2"/>
    <p:sldId id="487" r:id="rId3"/>
  </p:sldIdLst>
  <p:sldSz cx="9144000" cy="5143500" type="screen16x9"/>
  <p:notesSz cx="7099300"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0B87B4C6-21A3-41EC-A9E3-A296362F6D9B}">
          <p14:sldIdLst>
            <p14:sldId id="488"/>
            <p14:sldId id="487"/>
          </p14:sldIdLst>
        </p14:section>
      </p14:sectionLst>
    </p:ext>
    <p:ext uri="{EFAFB233-063F-42B5-8137-9DF3F51BA10A}">
      <p15:sldGuideLst xmlns:p15="http://schemas.microsoft.com/office/powerpoint/2012/main">
        <p15:guide id="1" orient="horz" pos="2160" userDrawn="1">
          <p15:clr>
            <a:srgbClr val="A4A3A4"/>
          </p15:clr>
        </p15:guide>
        <p15:guide id="2" pos="2880" userDrawn="1">
          <p15:clr>
            <a:srgbClr val="A4A3A4"/>
          </p15:clr>
        </p15:guide>
        <p15:guide id="3" orient="horz" pos="1620">
          <p15:clr>
            <a:srgbClr val="A4A3A4"/>
          </p15:clr>
        </p15:guide>
      </p15:sldGuideLst>
    </p:ext>
    <p:ext uri="{2D200454-40CA-4A62-9FC3-DE9A4176ACB9}">
      <p15:notesGuideLst xmlns:p15="http://schemas.microsoft.com/office/powerpoint/2012/main">
        <p15:guide id="1" orient="horz" pos="3223">
          <p15:clr>
            <a:srgbClr val="A4A3A4"/>
          </p15:clr>
        </p15:guide>
        <p15:guide id="2" pos="2236">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drewwade@blueyonder.co.uk" initials="a" lastIdx="2" clrIdx="0">
    <p:extLst>
      <p:ext uri="{19B8F6BF-5375-455C-9EA6-DF929625EA0E}">
        <p15:presenceInfo xmlns:p15="http://schemas.microsoft.com/office/powerpoint/2012/main" userId="c87f5fd422b648eb"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D3D3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E343FEF-EA7A-423D-A18F-E626320944B6}" v="2" dt="2024-08-07T11:17:45.60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616" autoAdjust="0"/>
    <p:restoredTop sz="85850" autoAdjust="0"/>
  </p:normalViewPr>
  <p:slideViewPr>
    <p:cSldViewPr snapToGrid="0" showGuides="1">
      <p:cViewPr varScale="1">
        <p:scale>
          <a:sx n="124" d="100"/>
          <a:sy n="124" d="100"/>
        </p:scale>
        <p:origin x="88" y="32"/>
      </p:cViewPr>
      <p:guideLst>
        <p:guide orient="horz" pos="2160"/>
        <p:guide pos="2880"/>
        <p:guide orient="horz" pos="162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7812"/>
    </p:cViewPr>
  </p:sorterViewPr>
  <p:notesViewPr>
    <p:cSldViewPr snapToGrid="0">
      <p:cViewPr varScale="1">
        <p:scale>
          <a:sx n="80" d="100"/>
          <a:sy n="80" d="100"/>
        </p:scale>
        <p:origin x="-3906" y="-84"/>
      </p:cViewPr>
      <p:guideLst>
        <p:guide orient="horz" pos="3223"/>
        <p:guide pos="2236"/>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11" Type="http://schemas.microsoft.com/office/2016/11/relationships/changesInfo" Target="changesInfos/changesInfo1.xml"/><Relationship Id="rId5" Type="http://schemas.openxmlformats.org/officeDocument/2006/relationships/handoutMaster" Target="handoutMasters/handoutMaster1.xml"/><Relationship Id="rId10" Type="http://schemas.openxmlformats.org/officeDocument/2006/relationships/tableStyles" Target="tableStyles.xml"/><Relationship Id="rId4" Type="http://schemas.openxmlformats.org/officeDocument/2006/relationships/notesMaster" Target="notesMasters/notes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rew Wade" userId="c87f5fd422b648eb" providerId="LiveId" clId="{AE343FEF-EA7A-423D-A18F-E626320944B6}"/>
    <pc:docChg chg="custSel addSld delSld modSld sldOrd modSection">
      <pc:chgData name="Andrew Wade" userId="c87f5fd422b648eb" providerId="LiveId" clId="{AE343FEF-EA7A-423D-A18F-E626320944B6}" dt="2024-08-07T11:20:33.828" v="69" actId="14100"/>
      <pc:docMkLst>
        <pc:docMk/>
      </pc:docMkLst>
      <pc:sldChg chg="del">
        <pc:chgData name="Andrew Wade" userId="c87f5fd422b648eb" providerId="LiveId" clId="{AE343FEF-EA7A-423D-A18F-E626320944B6}" dt="2024-08-07T11:17:14.991" v="46" actId="2696"/>
        <pc:sldMkLst>
          <pc:docMk/>
          <pc:sldMk cId="2443241055" sldId="486"/>
        </pc:sldMkLst>
      </pc:sldChg>
      <pc:sldChg chg="addSp delSp modSp mod ord">
        <pc:chgData name="Andrew Wade" userId="c87f5fd422b648eb" providerId="LiveId" clId="{AE343FEF-EA7A-423D-A18F-E626320944B6}" dt="2024-08-07T11:19:11.699" v="61" actId="207"/>
        <pc:sldMkLst>
          <pc:docMk/>
          <pc:sldMk cId="4115539210" sldId="487"/>
        </pc:sldMkLst>
        <pc:spChg chg="mod">
          <ac:chgData name="Andrew Wade" userId="c87f5fd422b648eb" providerId="LiveId" clId="{AE343FEF-EA7A-423D-A18F-E626320944B6}" dt="2024-08-07T11:16:35.374" v="39" actId="6549"/>
          <ac:spMkLst>
            <pc:docMk/>
            <pc:sldMk cId="4115539210" sldId="487"/>
            <ac:spMk id="3" creationId="{89F9725F-C97F-AD97-9D17-B3FD9CC8883B}"/>
          </ac:spMkLst>
        </pc:spChg>
        <pc:spChg chg="mod">
          <ac:chgData name="Andrew Wade" userId="c87f5fd422b648eb" providerId="LiveId" clId="{AE343FEF-EA7A-423D-A18F-E626320944B6}" dt="2024-08-07T11:19:11.699" v="61" actId="207"/>
          <ac:spMkLst>
            <pc:docMk/>
            <pc:sldMk cId="4115539210" sldId="487"/>
            <ac:spMk id="4" creationId="{7533F58F-0D73-0A89-5521-1C5B319C3AA8}"/>
          </ac:spMkLst>
        </pc:spChg>
        <pc:spChg chg="add del mod">
          <ac:chgData name="Andrew Wade" userId="c87f5fd422b648eb" providerId="LiveId" clId="{AE343FEF-EA7A-423D-A18F-E626320944B6}" dt="2024-08-07T11:17:45.607" v="53"/>
          <ac:spMkLst>
            <pc:docMk/>
            <pc:sldMk cId="4115539210" sldId="487"/>
            <ac:spMk id="5" creationId="{358A1694-DC11-9444-10FD-0BC6F41EDE10}"/>
          </ac:spMkLst>
        </pc:spChg>
        <pc:picChg chg="del">
          <ac:chgData name="Andrew Wade" userId="c87f5fd422b648eb" providerId="LiveId" clId="{AE343FEF-EA7A-423D-A18F-E626320944B6}" dt="2024-08-07T11:16:39.888" v="40" actId="21"/>
          <ac:picMkLst>
            <pc:docMk/>
            <pc:sldMk cId="4115539210" sldId="487"/>
            <ac:picMk id="6" creationId="{B16D7333-6371-DC98-1404-CA8A5FBFFCB8}"/>
          </ac:picMkLst>
        </pc:picChg>
        <pc:picChg chg="add mod">
          <ac:chgData name="Andrew Wade" userId="c87f5fd422b648eb" providerId="LiveId" clId="{AE343FEF-EA7A-423D-A18F-E626320944B6}" dt="2024-08-07T11:17:46.405" v="55" actId="962"/>
          <ac:picMkLst>
            <pc:docMk/>
            <pc:sldMk cId="4115539210" sldId="487"/>
            <ac:picMk id="18" creationId="{2111C317-703F-EFD0-BAC9-0D05A6CA0158}"/>
          </ac:picMkLst>
        </pc:picChg>
      </pc:sldChg>
      <pc:sldChg chg="addSp delSp modSp add mod">
        <pc:chgData name="Andrew Wade" userId="c87f5fd422b648eb" providerId="LiveId" clId="{AE343FEF-EA7A-423D-A18F-E626320944B6}" dt="2024-08-07T11:20:33.828" v="69" actId="14100"/>
        <pc:sldMkLst>
          <pc:docMk/>
          <pc:sldMk cId="3073443205" sldId="488"/>
        </pc:sldMkLst>
        <pc:spChg chg="mod">
          <ac:chgData name="Andrew Wade" userId="c87f5fd422b648eb" providerId="LiveId" clId="{AE343FEF-EA7A-423D-A18F-E626320944B6}" dt="2024-08-07T11:20:33.828" v="69" actId="14100"/>
          <ac:spMkLst>
            <pc:docMk/>
            <pc:sldMk cId="3073443205" sldId="488"/>
            <ac:spMk id="4" creationId="{7533F58F-0D73-0A89-5521-1C5B319C3AA8}"/>
          </ac:spMkLst>
        </pc:spChg>
        <pc:spChg chg="del">
          <ac:chgData name="Andrew Wade" userId="c87f5fd422b648eb" providerId="LiveId" clId="{AE343FEF-EA7A-423D-A18F-E626320944B6}" dt="2024-08-07T11:17:35.516" v="48"/>
          <ac:spMkLst>
            <pc:docMk/>
            <pc:sldMk cId="3073443205" sldId="488"/>
            <ac:spMk id="5" creationId="{358A1694-DC11-9444-10FD-0BC6F41EDE10}"/>
          </ac:spMkLst>
        </pc:spChg>
        <pc:picChg chg="add mod">
          <ac:chgData name="Andrew Wade" userId="c87f5fd422b648eb" providerId="LiveId" clId="{AE343FEF-EA7A-423D-A18F-E626320944B6}" dt="2024-08-07T11:17:37.531" v="50" actId="962"/>
          <ac:picMkLst>
            <pc:docMk/>
            <pc:sldMk cId="3073443205" sldId="488"/>
            <ac:picMk id="6" creationId="{64C43C3A-2BDB-22CA-F255-7648FAE35F3A}"/>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90FAF11-B041-491D-84A9-C4F76C39686A}"/>
              </a:ext>
            </a:extLst>
          </p:cNvPr>
          <p:cNvSpPr>
            <a:spLocks noGrp="1"/>
          </p:cNvSpPr>
          <p:nvPr>
            <p:ph type="hdr" sz="quarter"/>
          </p:nvPr>
        </p:nvSpPr>
        <p:spPr>
          <a:xfrm>
            <a:off x="0" y="0"/>
            <a:ext cx="3076363" cy="513508"/>
          </a:xfrm>
          <a:prstGeom prst="rect">
            <a:avLst/>
          </a:prstGeom>
        </p:spPr>
        <p:txBody>
          <a:bodyPr vert="horz" lIns="99048" tIns="49524" rIns="99048" bIns="49524" rtlCol="0"/>
          <a:lstStyle>
            <a:lvl1pPr algn="l">
              <a:defRPr sz="1300"/>
            </a:lvl1pPr>
          </a:lstStyle>
          <a:p>
            <a:endParaRPr lang="en-GB"/>
          </a:p>
        </p:txBody>
      </p:sp>
      <p:sp>
        <p:nvSpPr>
          <p:cNvPr id="3" name="Date Placeholder 2">
            <a:extLst>
              <a:ext uri="{FF2B5EF4-FFF2-40B4-BE49-F238E27FC236}">
                <a16:creationId xmlns:a16="http://schemas.microsoft.com/office/drawing/2014/main" id="{EB98E343-5F82-4641-9F1D-769DED5A5AA0}"/>
              </a:ext>
            </a:extLst>
          </p:cNvPr>
          <p:cNvSpPr>
            <a:spLocks noGrp="1"/>
          </p:cNvSpPr>
          <p:nvPr>
            <p:ph type="dt" sz="quarter" idx="1"/>
          </p:nvPr>
        </p:nvSpPr>
        <p:spPr>
          <a:xfrm>
            <a:off x="4021294" y="0"/>
            <a:ext cx="3076363" cy="513508"/>
          </a:xfrm>
          <a:prstGeom prst="rect">
            <a:avLst/>
          </a:prstGeom>
        </p:spPr>
        <p:txBody>
          <a:bodyPr vert="horz" lIns="99048" tIns="49524" rIns="99048" bIns="49524" rtlCol="0"/>
          <a:lstStyle>
            <a:lvl1pPr algn="r">
              <a:defRPr sz="1300"/>
            </a:lvl1pPr>
          </a:lstStyle>
          <a:p>
            <a:fld id="{622355D3-2135-4A74-8075-BC6DF9B460BF}" type="datetimeFigureOut">
              <a:rPr lang="en-GB" smtClean="0"/>
              <a:t>24/07/2025</a:t>
            </a:fld>
            <a:endParaRPr lang="en-GB"/>
          </a:p>
        </p:txBody>
      </p:sp>
      <p:sp>
        <p:nvSpPr>
          <p:cNvPr id="4" name="Footer Placeholder 3">
            <a:extLst>
              <a:ext uri="{FF2B5EF4-FFF2-40B4-BE49-F238E27FC236}">
                <a16:creationId xmlns:a16="http://schemas.microsoft.com/office/drawing/2014/main" id="{8C415CB9-BE82-488B-A815-B01D14451DA8}"/>
              </a:ext>
            </a:extLst>
          </p:cNvPr>
          <p:cNvSpPr>
            <a:spLocks noGrp="1"/>
          </p:cNvSpPr>
          <p:nvPr>
            <p:ph type="ftr" sz="quarter" idx="2"/>
          </p:nvPr>
        </p:nvSpPr>
        <p:spPr>
          <a:xfrm>
            <a:off x="0" y="9721107"/>
            <a:ext cx="3076363" cy="513507"/>
          </a:xfrm>
          <a:prstGeom prst="rect">
            <a:avLst/>
          </a:prstGeom>
        </p:spPr>
        <p:txBody>
          <a:bodyPr vert="horz" lIns="99048" tIns="49524" rIns="99048" bIns="49524" rtlCol="0" anchor="b"/>
          <a:lstStyle>
            <a:lvl1pPr algn="l">
              <a:defRPr sz="1300"/>
            </a:lvl1pPr>
          </a:lstStyle>
          <a:p>
            <a:endParaRPr lang="en-GB"/>
          </a:p>
        </p:txBody>
      </p:sp>
      <p:sp>
        <p:nvSpPr>
          <p:cNvPr id="5" name="Slide Number Placeholder 4">
            <a:extLst>
              <a:ext uri="{FF2B5EF4-FFF2-40B4-BE49-F238E27FC236}">
                <a16:creationId xmlns:a16="http://schemas.microsoft.com/office/drawing/2014/main" id="{86262CF3-5E8F-4357-8E25-FC1763BD30AD}"/>
              </a:ext>
            </a:extLst>
          </p:cNvPr>
          <p:cNvSpPr>
            <a:spLocks noGrp="1"/>
          </p:cNvSpPr>
          <p:nvPr>
            <p:ph type="sldNum" sz="quarter" idx="3"/>
          </p:nvPr>
        </p:nvSpPr>
        <p:spPr>
          <a:xfrm>
            <a:off x="4021294" y="9721107"/>
            <a:ext cx="3076363" cy="513507"/>
          </a:xfrm>
          <a:prstGeom prst="rect">
            <a:avLst/>
          </a:prstGeom>
        </p:spPr>
        <p:txBody>
          <a:bodyPr vert="horz" lIns="99048" tIns="49524" rIns="99048" bIns="49524" rtlCol="0" anchor="b"/>
          <a:lstStyle>
            <a:lvl1pPr algn="r">
              <a:defRPr sz="1300"/>
            </a:lvl1pPr>
          </a:lstStyle>
          <a:p>
            <a:fld id="{50B93C27-3F91-4430-B94C-DDC1BAA03813}" type="slidenum">
              <a:rPr lang="en-GB" smtClean="0"/>
              <a:t>‹#›</a:t>
            </a:fld>
            <a:endParaRPr lang="en-GB"/>
          </a:p>
        </p:txBody>
      </p:sp>
    </p:spTree>
    <p:extLst>
      <p:ext uri="{BB962C8B-B14F-4D97-AF65-F5344CB8AC3E}">
        <p14:creationId xmlns:p14="http://schemas.microsoft.com/office/powerpoint/2010/main" val="39561494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363" cy="513508"/>
          </a:xfrm>
          <a:prstGeom prst="rect">
            <a:avLst/>
          </a:prstGeom>
        </p:spPr>
        <p:txBody>
          <a:bodyPr vert="horz" lIns="99048" tIns="49524" rIns="99048" bIns="49524" rtlCol="0"/>
          <a:lstStyle>
            <a:lvl1pPr algn="l">
              <a:defRPr sz="1300"/>
            </a:lvl1pPr>
          </a:lstStyle>
          <a:p>
            <a:endParaRPr lang="en-GB"/>
          </a:p>
        </p:txBody>
      </p:sp>
      <p:sp>
        <p:nvSpPr>
          <p:cNvPr id="3" name="Date Placeholder 2"/>
          <p:cNvSpPr>
            <a:spLocks noGrp="1"/>
          </p:cNvSpPr>
          <p:nvPr>
            <p:ph type="dt" idx="1"/>
          </p:nvPr>
        </p:nvSpPr>
        <p:spPr>
          <a:xfrm>
            <a:off x="4021294" y="0"/>
            <a:ext cx="3076363" cy="513508"/>
          </a:xfrm>
          <a:prstGeom prst="rect">
            <a:avLst/>
          </a:prstGeom>
        </p:spPr>
        <p:txBody>
          <a:bodyPr vert="horz" lIns="99048" tIns="49524" rIns="99048" bIns="49524" rtlCol="0"/>
          <a:lstStyle>
            <a:lvl1pPr algn="r">
              <a:defRPr sz="1300"/>
            </a:lvl1pPr>
          </a:lstStyle>
          <a:p>
            <a:fld id="{22C5EC86-FAC9-410C-9BDE-956EA9C802BC}" type="datetimeFigureOut">
              <a:rPr lang="en-GB" smtClean="0"/>
              <a:t>24/07/2025</a:t>
            </a:fld>
            <a:endParaRPr lang="en-GB"/>
          </a:p>
        </p:txBody>
      </p:sp>
      <p:sp>
        <p:nvSpPr>
          <p:cNvPr id="4" name="Slide Image Placeholder 3"/>
          <p:cNvSpPr>
            <a:spLocks noGrp="1" noRot="1" noChangeAspect="1"/>
          </p:cNvSpPr>
          <p:nvPr>
            <p:ph type="sldImg" idx="2"/>
          </p:nvPr>
        </p:nvSpPr>
        <p:spPr>
          <a:xfrm>
            <a:off x="479425" y="1279525"/>
            <a:ext cx="6140450" cy="3454400"/>
          </a:xfrm>
          <a:prstGeom prst="rect">
            <a:avLst/>
          </a:prstGeom>
          <a:noFill/>
          <a:ln w="12700">
            <a:solidFill>
              <a:prstClr val="black"/>
            </a:solidFill>
          </a:ln>
        </p:spPr>
        <p:txBody>
          <a:bodyPr vert="horz" lIns="99048" tIns="49524" rIns="99048" bIns="49524" rtlCol="0" anchor="ctr"/>
          <a:lstStyle/>
          <a:p>
            <a:endParaRPr lang="en-GB"/>
          </a:p>
        </p:txBody>
      </p:sp>
      <p:sp>
        <p:nvSpPr>
          <p:cNvPr id="5" name="Notes Placeholder 4"/>
          <p:cNvSpPr>
            <a:spLocks noGrp="1"/>
          </p:cNvSpPr>
          <p:nvPr>
            <p:ph type="body" sz="quarter" idx="3"/>
          </p:nvPr>
        </p:nvSpPr>
        <p:spPr>
          <a:xfrm>
            <a:off x="709930" y="4925407"/>
            <a:ext cx="5679440" cy="4029879"/>
          </a:xfrm>
          <a:prstGeom prst="rect">
            <a:avLst/>
          </a:prstGeom>
        </p:spPr>
        <p:txBody>
          <a:bodyPr vert="horz" lIns="99048" tIns="49524" rIns="99048" bIns="49524"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721107"/>
            <a:ext cx="3076363" cy="513507"/>
          </a:xfrm>
          <a:prstGeom prst="rect">
            <a:avLst/>
          </a:prstGeom>
        </p:spPr>
        <p:txBody>
          <a:bodyPr vert="horz" lIns="99048" tIns="49524" rIns="99048" bIns="49524" rtlCol="0" anchor="b"/>
          <a:lstStyle>
            <a:lvl1pPr algn="l">
              <a:defRPr sz="1300"/>
            </a:lvl1pPr>
          </a:lstStyle>
          <a:p>
            <a:endParaRPr lang="en-GB"/>
          </a:p>
        </p:txBody>
      </p:sp>
      <p:sp>
        <p:nvSpPr>
          <p:cNvPr id="7" name="Slide Number Placeholder 6"/>
          <p:cNvSpPr>
            <a:spLocks noGrp="1"/>
          </p:cNvSpPr>
          <p:nvPr>
            <p:ph type="sldNum" sz="quarter" idx="5"/>
          </p:nvPr>
        </p:nvSpPr>
        <p:spPr>
          <a:xfrm>
            <a:off x="4021294" y="9721107"/>
            <a:ext cx="3076363" cy="513507"/>
          </a:xfrm>
          <a:prstGeom prst="rect">
            <a:avLst/>
          </a:prstGeom>
        </p:spPr>
        <p:txBody>
          <a:bodyPr vert="horz" lIns="99048" tIns="49524" rIns="99048" bIns="49524" rtlCol="0" anchor="b"/>
          <a:lstStyle>
            <a:lvl1pPr algn="r">
              <a:defRPr sz="1300"/>
            </a:lvl1pPr>
          </a:lstStyle>
          <a:p>
            <a:fld id="{7247E48A-B93D-4429-9AAD-6D160EA7DBA7}" type="slidenum">
              <a:rPr lang="en-GB" smtClean="0"/>
              <a:t>‹#›</a:t>
            </a:fld>
            <a:endParaRPr lang="en-GB"/>
          </a:p>
        </p:txBody>
      </p:sp>
    </p:spTree>
    <p:extLst>
      <p:ext uri="{BB962C8B-B14F-4D97-AF65-F5344CB8AC3E}">
        <p14:creationId xmlns:p14="http://schemas.microsoft.com/office/powerpoint/2010/main" val="181134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50AB72-CFDA-4584-B5F6-E7C894424F4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7C83AF4-9F6E-9327-5BA2-896D3087C81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BB09519-2995-0743-F7E4-E5D5D4038E2B}"/>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6413B496-6596-7BEC-0F1A-4D323FDD0B9C}"/>
              </a:ext>
            </a:extLst>
          </p:cNvPr>
          <p:cNvSpPr>
            <a:spLocks noGrp="1"/>
          </p:cNvSpPr>
          <p:nvPr>
            <p:ph type="sldNum" sz="quarter" idx="10"/>
          </p:nvPr>
        </p:nvSpPr>
        <p:spPr/>
        <p:txBody>
          <a:bodyPr/>
          <a:lstStyle/>
          <a:p>
            <a:fld id="{7247E48A-B93D-4429-9AAD-6D160EA7DBA7}" type="slidenum">
              <a:rPr lang="en-GB" smtClean="0"/>
              <a:t>1</a:t>
            </a:fld>
            <a:endParaRPr lang="en-GB"/>
          </a:p>
        </p:txBody>
      </p:sp>
    </p:spTree>
    <p:extLst>
      <p:ext uri="{BB962C8B-B14F-4D97-AF65-F5344CB8AC3E}">
        <p14:creationId xmlns:p14="http://schemas.microsoft.com/office/powerpoint/2010/main" val="15782856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50AB72-CFDA-4584-B5F6-E7C894424F4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7C83AF4-9F6E-9327-5BA2-896D3087C81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BB09519-2995-0743-F7E4-E5D5D4038E2B}"/>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6413B496-6596-7BEC-0F1A-4D323FDD0B9C}"/>
              </a:ext>
            </a:extLst>
          </p:cNvPr>
          <p:cNvSpPr>
            <a:spLocks noGrp="1"/>
          </p:cNvSpPr>
          <p:nvPr>
            <p:ph type="sldNum" sz="quarter" idx="10"/>
          </p:nvPr>
        </p:nvSpPr>
        <p:spPr/>
        <p:txBody>
          <a:bodyPr/>
          <a:lstStyle/>
          <a:p>
            <a:fld id="{7247E48A-B93D-4429-9AAD-6D160EA7DBA7}" type="slidenum">
              <a:rPr lang="en-GB" smtClean="0"/>
              <a:t>2</a:t>
            </a:fld>
            <a:endParaRPr lang="en-GB"/>
          </a:p>
        </p:txBody>
      </p:sp>
    </p:spTree>
    <p:extLst>
      <p:ext uri="{BB962C8B-B14F-4D97-AF65-F5344CB8AC3E}">
        <p14:creationId xmlns:p14="http://schemas.microsoft.com/office/powerpoint/2010/main" val="28376239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77688" y="3348021"/>
            <a:ext cx="8348869" cy="895988"/>
          </a:xfrm>
        </p:spPr>
        <p:txBody>
          <a:bodyPr wrap="none" anchor="t">
            <a:normAutofit/>
          </a:bodyPr>
          <a:lstStyle>
            <a:lvl1pPr algn="l" defTabSz="685800" rtl="0" eaLnBrk="1" latinLnBrk="0" hangingPunct="1">
              <a:lnSpc>
                <a:spcPct val="90000"/>
              </a:lnSpc>
              <a:spcBef>
                <a:spcPct val="0"/>
              </a:spcBef>
              <a:buNone/>
              <a:defRPr lang="en-US" sz="4400" b="0" kern="1200" dirty="0">
                <a:solidFill>
                  <a:srgbClr val="3D3D3C"/>
                </a:solidFill>
                <a:latin typeface="Arial" panose="020B0604020202020204" pitchFamily="34" charset="0"/>
                <a:ea typeface="+mj-ea"/>
                <a:cs typeface="+mj-cs"/>
              </a:defRPr>
            </a:lvl1pPr>
          </a:lstStyle>
          <a:p>
            <a:r>
              <a:rPr lang="en-US"/>
              <a:t>Click to edit Master title style</a:t>
            </a:r>
            <a:endParaRPr lang="en-US" dirty="0"/>
          </a:p>
        </p:txBody>
      </p:sp>
      <p:sp>
        <p:nvSpPr>
          <p:cNvPr id="3" name="Subtitle 2"/>
          <p:cNvSpPr>
            <a:spLocks noGrp="1"/>
          </p:cNvSpPr>
          <p:nvPr>
            <p:ph type="subTitle" idx="1"/>
          </p:nvPr>
        </p:nvSpPr>
        <p:spPr>
          <a:xfrm>
            <a:off x="377686" y="2872409"/>
            <a:ext cx="8348869" cy="463892"/>
          </a:xfrm>
        </p:spPr>
        <p:txBody>
          <a:bodyPr anchor="b">
            <a:normAutofit/>
          </a:bodyPr>
          <a:lstStyle>
            <a:lvl1pPr marL="0" indent="0" algn="l">
              <a:buNone/>
              <a:defRPr sz="2400" b="0">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pPr>
              <a:defRPr/>
            </a:pPr>
            <a:fld id="{111664F0-4563-4CBA-A6FA-DD2AEB7A5845}" type="datetime1">
              <a:rPr lang="en-US" smtClean="0"/>
              <a:t>7/24/25</a:t>
            </a:fld>
            <a:endParaRPr lang="en-GB"/>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109588704"/>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1_Title Only">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stretch>
            <a:fillRect/>
          </a:stretch>
        </p:blipFill>
        <p:spPr>
          <a:xfrm>
            <a:off x="6516217" y="4029912"/>
            <a:ext cx="2399435" cy="274344"/>
          </a:xfrm>
          <a:prstGeom prst="rect">
            <a:avLst/>
          </a:prstGeom>
        </p:spPr>
      </p:pic>
    </p:spTree>
    <p:extLst>
      <p:ext uri="{BB962C8B-B14F-4D97-AF65-F5344CB8AC3E}">
        <p14:creationId xmlns:p14="http://schemas.microsoft.com/office/powerpoint/2010/main" val="4241962405"/>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cSld name="2_Title Only">
    <p:spTree>
      <p:nvGrpSpPr>
        <p:cNvPr id="1" name=""/>
        <p:cNvGrpSpPr/>
        <p:nvPr/>
      </p:nvGrpSpPr>
      <p:grpSpPr>
        <a:xfrm>
          <a:off x="0" y="0"/>
          <a:ext cx="0" cy="0"/>
          <a:chOff x="0" y="0"/>
          <a:chExt cx="0" cy="0"/>
        </a:xfrm>
      </p:grpSpPr>
      <p:sp>
        <p:nvSpPr>
          <p:cNvPr id="2" name="Title 1"/>
          <p:cNvSpPr>
            <a:spLocks noGrp="1"/>
          </p:cNvSpPr>
          <p:nvPr>
            <p:ph type="title"/>
          </p:nvPr>
        </p:nvSpPr>
        <p:spPr>
          <a:xfrm>
            <a:off x="347870" y="205979"/>
            <a:ext cx="8418443" cy="4363640"/>
          </a:xfrm>
        </p:spPr>
        <p:txBody>
          <a:bodyPr/>
          <a:lstStyle/>
          <a:p>
            <a:r>
              <a:rPr lang="en-US"/>
              <a:t>Click to edit Master title style</a:t>
            </a:r>
            <a:endParaRPr lang="en-GB" dirty="0"/>
          </a:p>
        </p:txBody>
      </p:sp>
      <p:sp>
        <p:nvSpPr>
          <p:cNvPr id="3" name="Date Placeholder 3"/>
          <p:cNvSpPr>
            <a:spLocks noGrp="1"/>
          </p:cNvSpPr>
          <p:nvPr>
            <p:ph type="dt" sz="half" idx="10"/>
          </p:nvPr>
        </p:nvSpPr>
        <p:spPr/>
        <p:txBody>
          <a:bodyPr/>
          <a:lstStyle>
            <a:lvl1pPr>
              <a:defRPr/>
            </a:lvl1pPr>
          </a:lstStyle>
          <a:p>
            <a:pPr>
              <a:defRPr/>
            </a:pPr>
            <a:fld id="{83CCE42A-0676-4517-9366-E955CB8CEB05}" type="datetime1">
              <a:rPr lang="en-US" smtClean="0">
                <a:solidFill>
                  <a:srgbClr val="000000">
                    <a:tint val="75000"/>
                  </a:srgbClr>
                </a:solidFill>
              </a:rPr>
              <a:t>7/24/25</a:t>
            </a:fld>
            <a:endParaRPr lang="en-GB">
              <a:solidFill>
                <a:srgbClr val="000000">
                  <a:tint val="75000"/>
                </a:srgbClr>
              </a:solidFill>
            </a:endParaRPr>
          </a:p>
        </p:txBody>
      </p:sp>
      <p:sp>
        <p:nvSpPr>
          <p:cNvPr id="4" name="Footer Placeholder 4"/>
          <p:cNvSpPr>
            <a:spLocks noGrp="1"/>
          </p:cNvSpPr>
          <p:nvPr>
            <p:ph type="ftr" sz="quarter" idx="11"/>
          </p:nvPr>
        </p:nvSpPr>
        <p:spPr/>
        <p:txBody>
          <a:bodyPr/>
          <a:lstStyle>
            <a:lvl1pPr>
              <a:defRPr/>
            </a:lvl1pPr>
          </a:lstStyle>
          <a:p>
            <a:pPr>
              <a:defRPr/>
            </a:pPr>
            <a:endParaRPr lang="en-GB">
              <a:solidFill>
                <a:srgbClr val="000000">
                  <a:tint val="75000"/>
                </a:srgbClr>
              </a:solidFill>
            </a:endParaRPr>
          </a:p>
        </p:txBody>
      </p:sp>
      <p:sp>
        <p:nvSpPr>
          <p:cNvPr id="5" name="Slide Number Placeholder 5"/>
          <p:cNvSpPr>
            <a:spLocks noGrp="1"/>
          </p:cNvSpPr>
          <p:nvPr>
            <p:ph type="sldNum" sz="quarter" idx="12"/>
          </p:nvPr>
        </p:nvSpPr>
        <p:spPr/>
        <p:txBody>
          <a:bodyPr/>
          <a:lstStyle>
            <a:lvl1pPr>
              <a:defRPr/>
            </a:lvl1pPr>
          </a:lstStyle>
          <a:p>
            <a:pPr>
              <a:defRPr/>
            </a:pPr>
            <a:fld id="{F5CF7FE0-638E-4F96-981B-CE47DB4E6266}" type="slidenum">
              <a:rPr lang="en-GB">
                <a:solidFill>
                  <a:srgbClr val="000000">
                    <a:tint val="75000"/>
                  </a:srgbClr>
                </a:solidFill>
              </a:rPr>
              <a:pPr>
                <a:defRPr/>
              </a:pPr>
              <a:t>‹#›</a:t>
            </a:fld>
            <a:endParaRPr lang="en-GB">
              <a:solidFill>
                <a:srgbClr val="000000">
                  <a:tint val="75000"/>
                </a:srgbClr>
              </a:solidFill>
            </a:endParaRPr>
          </a:p>
        </p:txBody>
      </p:sp>
    </p:spTree>
    <p:extLst>
      <p:ext uri="{BB962C8B-B14F-4D97-AF65-F5344CB8AC3E}">
        <p14:creationId xmlns:p14="http://schemas.microsoft.com/office/powerpoint/2010/main" val="2332952198"/>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Just body text">
    <p:spTree>
      <p:nvGrpSpPr>
        <p:cNvPr id="1" name=""/>
        <p:cNvGrpSpPr/>
        <p:nvPr/>
      </p:nvGrpSpPr>
      <p:grpSpPr>
        <a:xfrm>
          <a:off x="0" y="0"/>
          <a:ext cx="0" cy="0"/>
          <a:chOff x="0" y="0"/>
          <a:chExt cx="0" cy="0"/>
        </a:xfrm>
      </p:grpSpPr>
      <p:sp>
        <p:nvSpPr>
          <p:cNvPr id="2" name="Title 1"/>
          <p:cNvSpPr>
            <a:spLocks noGrp="1"/>
          </p:cNvSpPr>
          <p:nvPr>
            <p:ph type="title"/>
          </p:nvPr>
        </p:nvSpPr>
        <p:spPr>
          <a:xfrm>
            <a:off x="347870" y="1091443"/>
            <a:ext cx="8418443" cy="674031"/>
          </a:xfrm>
        </p:spPr>
        <p:txBody>
          <a:bodyPr anchor="t" anchorCtr="0">
            <a:spAutoFit/>
          </a:bodyPr>
          <a:lstStyle/>
          <a:p>
            <a:r>
              <a:rPr lang="en-US"/>
              <a:t>Click to edit Master title style</a:t>
            </a:r>
            <a:endParaRPr lang="en-GB" dirty="0"/>
          </a:p>
        </p:txBody>
      </p:sp>
      <p:sp>
        <p:nvSpPr>
          <p:cNvPr id="3" name="Date Placeholder 3"/>
          <p:cNvSpPr>
            <a:spLocks noGrp="1"/>
          </p:cNvSpPr>
          <p:nvPr>
            <p:ph type="dt" sz="half" idx="10"/>
          </p:nvPr>
        </p:nvSpPr>
        <p:spPr/>
        <p:txBody>
          <a:bodyPr/>
          <a:lstStyle>
            <a:lvl1pPr>
              <a:defRPr/>
            </a:lvl1pPr>
          </a:lstStyle>
          <a:p>
            <a:pPr>
              <a:defRPr/>
            </a:pPr>
            <a:fld id="{83CCE42A-0676-4517-9366-E955CB8CEB05}" type="datetime1">
              <a:rPr lang="en-US" smtClean="0">
                <a:solidFill>
                  <a:srgbClr val="000000">
                    <a:tint val="75000"/>
                  </a:srgbClr>
                </a:solidFill>
              </a:rPr>
              <a:t>7/24/25</a:t>
            </a:fld>
            <a:endParaRPr lang="en-GB">
              <a:solidFill>
                <a:srgbClr val="000000">
                  <a:tint val="75000"/>
                </a:srgbClr>
              </a:solidFill>
            </a:endParaRPr>
          </a:p>
        </p:txBody>
      </p:sp>
      <p:sp>
        <p:nvSpPr>
          <p:cNvPr id="4" name="Footer Placeholder 4"/>
          <p:cNvSpPr>
            <a:spLocks noGrp="1"/>
          </p:cNvSpPr>
          <p:nvPr>
            <p:ph type="ftr" sz="quarter" idx="11"/>
          </p:nvPr>
        </p:nvSpPr>
        <p:spPr/>
        <p:txBody>
          <a:bodyPr/>
          <a:lstStyle>
            <a:lvl1pPr>
              <a:defRPr/>
            </a:lvl1pPr>
          </a:lstStyle>
          <a:p>
            <a:pPr>
              <a:defRPr/>
            </a:pPr>
            <a:endParaRPr lang="en-GB">
              <a:solidFill>
                <a:srgbClr val="000000">
                  <a:tint val="75000"/>
                </a:srgbClr>
              </a:solidFill>
            </a:endParaRPr>
          </a:p>
        </p:txBody>
      </p:sp>
      <p:sp>
        <p:nvSpPr>
          <p:cNvPr id="5" name="Slide Number Placeholder 5"/>
          <p:cNvSpPr>
            <a:spLocks noGrp="1"/>
          </p:cNvSpPr>
          <p:nvPr>
            <p:ph type="sldNum" sz="quarter" idx="12"/>
          </p:nvPr>
        </p:nvSpPr>
        <p:spPr>
          <a:xfrm>
            <a:off x="6738730" y="4767264"/>
            <a:ext cx="2057400" cy="273844"/>
          </a:xfrm>
        </p:spPr>
        <p:txBody>
          <a:bodyPr/>
          <a:lstStyle>
            <a:lvl1pPr>
              <a:defRPr/>
            </a:lvl1pPr>
          </a:lstStyle>
          <a:p>
            <a:pPr>
              <a:defRPr/>
            </a:pPr>
            <a:fld id="{F5CF7FE0-638E-4F96-981B-CE47DB4E6266}" type="slidenum">
              <a:rPr lang="en-GB">
                <a:solidFill>
                  <a:srgbClr val="000000">
                    <a:tint val="75000"/>
                  </a:srgbClr>
                </a:solidFill>
              </a:rPr>
              <a:pPr>
                <a:defRPr/>
              </a:pPr>
              <a:t>‹#›</a:t>
            </a:fld>
            <a:endParaRPr lang="en-GB">
              <a:solidFill>
                <a:srgbClr val="000000">
                  <a:tint val="75000"/>
                </a:srgbClr>
              </a:solidFill>
            </a:endParaRPr>
          </a:p>
        </p:txBody>
      </p:sp>
    </p:spTree>
    <p:extLst>
      <p:ext uri="{BB962C8B-B14F-4D97-AF65-F5344CB8AC3E}">
        <p14:creationId xmlns:p14="http://schemas.microsoft.com/office/powerpoint/2010/main" val="572118088"/>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Songs Centred">
    <p:spTree>
      <p:nvGrpSpPr>
        <p:cNvPr id="1" name=""/>
        <p:cNvGrpSpPr/>
        <p:nvPr/>
      </p:nvGrpSpPr>
      <p:grpSpPr>
        <a:xfrm>
          <a:off x="0" y="0"/>
          <a:ext cx="0" cy="0"/>
          <a:chOff x="0" y="0"/>
          <a:chExt cx="0" cy="0"/>
        </a:xfrm>
      </p:grpSpPr>
      <p:sp>
        <p:nvSpPr>
          <p:cNvPr id="6" name="Rectangle 5"/>
          <p:cNvSpPr/>
          <p:nvPr userDrawn="1"/>
        </p:nvSpPr>
        <p:spPr>
          <a:xfrm>
            <a:off x="0" y="4725786"/>
            <a:ext cx="9144000" cy="417714"/>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sp>
        <p:nvSpPr>
          <p:cNvPr id="2" name="Title 1"/>
          <p:cNvSpPr>
            <a:spLocks noGrp="1"/>
          </p:cNvSpPr>
          <p:nvPr>
            <p:ph type="title"/>
          </p:nvPr>
        </p:nvSpPr>
        <p:spPr>
          <a:xfrm>
            <a:off x="397567" y="387624"/>
            <a:ext cx="8348869" cy="674031"/>
          </a:xfrm>
        </p:spPr>
        <p:txBody>
          <a:bodyPr anchor="t" anchorCtr="0">
            <a:spAutoFit/>
          </a:bodyPr>
          <a:lstStyle>
            <a:lvl1pPr algn="ctr">
              <a:defRPr lang="en-US" sz="4200" b="0" kern="1200" dirty="0" smtClean="0">
                <a:ln w="6350">
                  <a:noFill/>
                </a:ln>
                <a:solidFill>
                  <a:srgbClr val="3D3D3C"/>
                </a:solidFill>
                <a:effectLst>
                  <a:glow>
                    <a:schemeClr val="bg1"/>
                  </a:glow>
                </a:effectLst>
                <a:latin typeface="Arial" panose="020B0604020202020204" pitchFamily="34" charset="0"/>
                <a:ea typeface="+mj-ea"/>
                <a:cs typeface="+mj-cs"/>
              </a:defRPr>
            </a:lvl1pPr>
          </a:lstStyle>
          <a:p>
            <a:r>
              <a:rPr lang="en-US"/>
              <a:t>Click to edit Master title style</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41534638"/>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lank No Base Bar">
    <p:spTree>
      <p:nvGrpSpPr>
        <p:cNvPr id="1" name=""/>
        <p:cNvGrpSpPr/>
        <p:nvPr/>
      </p:nvGrpSpPr>
      <p:grpSpPr>
        <a:xfrm>
          <a:off x="0" y="0"/>
          <a:ext cx="0" cy="0"/>
          <a:chOff x="0" y="0"/>
          <a:chExt cx="0" cy="0"/>
        </a:xfrm>
      </p:grpSpPr>
      <p:sp>
        <p:nvSpPr>
          <p:cNvPr id="11" name="TextBox 10"/>
          <p:cNvSpPr txBox="1"/>
          <p:nvPr userDrawn="1"/>
        </p:nvSpPr>
        <p:spPr>
          <a:xfrm>
            <a:off x="934280" y="327987"/>
            <a:ext cx="7275443" cy="4293709"/>
          </a:xfrm>
          <a:prstGeom prst="rect">
            <a:avLst/>
          </a:prstGeom>
          <a:noFill/>
        </p:spPr>
        <p:txBody>
          <a:bodyPr wrap="square" rtlCol="0">
            <a:noAutofit/>
          </a:bodyPr>
          <a:lstStyle/>
          <a:p>
            <a:pPr algn="ctr"/>
            <a:endParaRPr lang="en-GB" sz="4200" dirty="0">
              <a:solidFill>
                <a:srgbClr val="3D3D3C"/>
              </a:solidFill>
              <a:latin typeface="Arial" panose="020B0604020202020204" pitchFamily="34" charset="0"/>
            </a:endParaRPr>
          </a:p>
        </p:txBody>
      </p:sp>
    </p:spTree>
    <p:extLst>
      <p:ext uri="{BB962C8B-B14F-4D97-AF65-F5344CB8AC3E}">
        <p14:creationId xmlns:p14="http://schemas.microsoft.com/office/powerpoint/2010/main" val="4202617698"/>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Custom Layout">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799672" y="1264756"/>
            <a:ext cx="5544656" cy="2454964"/>
          </a:xfrm>
          <a:prstGeom prst="rect">
            <a:avLst/>
          </a:prstGeom>
        </p:spPr>
      </p:pic>
    </p:spTree>
    <p:extLst>
      <p:ext uri="{BB962C8B-B14F-4D97-AF65-F5344CB8AC3E}">
        <p14:creationId xmlns:p14="http://schemas.microsoft.com/office/powerpoint/2010/main" val="432223074"/>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1_Custom Layout">
    <p:spTree>
      <p:nvGrpSpPr>
        <p:cNvPr id="1" name=""/>
        <p:cNvGrpSpPr/>
        <p:nvPr/>
      </p:nvGrpSpPr>
      <p:grpSpPr>
        <a:xfrm>
          <a:off x="0" y="0"/>
          <a:ext cx="0" cy="0"/>
          <a:chOff x="0" y="0"/>
          <a:chExt cx="0" cy="0"/>
        </a:xfrm>
      </p:grpSpPr>
      <p:sp>
        <p:nvSpPr>
          <p:cNvPr id="3" name="Rectangle 2"/>
          <p:cNvSpPr/>
          <p:nvPr userDrawn="1"/>
        </p:nvSpPr>
        <p:spPr>
          <a:xfrm>
            <a:off x="0" y="4584424"/>
            <a:ext cx="9144000" cy="559076"/>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578708"/>
            <a:ext cx="9144000" cy="577964"/>
          </a:xfrm>
          <a:prstGeom prst="rect">
            <a:avLst/>
          </a:prstGeom>
        </p:spPr>
      </p:pic>
      <p:pic>
        <p:nvPicPr>
          <p:cNvPr id="5" name="Picture 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799672" y="906952"/>
            <a:ext cx="5544656" cy="2454964"/>
          </a:xfrm>
          <a:prstGeom prst="rect">
            <a:avLst/>
          </a:prstGeom>
        </p:spPr>
      </p:pic>
    </p:spTree>
    <p:extLst>
      <p:ext uri="{BB962C8B-B14F-4D97-AF65-F5344CB8AC3E}">
        <p14:creationId xmlns:p14="http://schemas.microsoft.com/office/powerpoint/2010/main" val="1595542712"/>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380176" y="162031"/>
            <a:ext cx="6219408" cy="994172"/>
          </a:xfrm>
        </p:spPr>
        <p:txBody>
          <a:bodyPr>
            <a:normAutofit/>
          </a:bodyPr>
          <a:lstStyle>
            <a:lvl1pPr>
              <a:defRPr sz="4200"/>
            </a:lvl1pPr>
          </a:lstStyle>
          <a:p>
            <a:r>
              <a:rPr lang="en-US"/>
              <a:t>Click to edit Master title style</a:t>
            </a:r>
            <a:endParaRPr lang="en-US" dirty="0"/>
          </a:p>
        </p:txBody>
      </p:sp>
      <p:sp>
        <p:nvSpPr>
          <p:cNvPr id="3" name="Content Placeholder 2"/>
          <p:cNvSpPr>
            <a:spLocks noGrp="1"/>
          </p:cNvSpPr>
          <p:nvPr>
            <p:ph idx="1"/>
          </p:nvPr>
        </p:nvSpPr>
        <p:spPr>
          <a:xfrm>
            <a:off x="392745" y="1235042"/>
            <a:ext cx="835369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1E337A1B-CBE0-46EA-A71E-8E715F7007B1}" type="datetime1">
              <a:rPr lang="en-US" smtClean="0"/>
              <a:t>7/24/25</a:t>
            </a:fld>
            <a:endParaRPr lang="en-GB"/>
          </a:p>
        </p:txBody>
      </p:sp>
      <p:sp>
        <p:nvSpPr>
          <p:cNvPr id="5" name="Footer Placeholder 4"/>
          <p:cNvSpPr>
            <a:spLocks noGrp="1"/>
          </p:cNvSpPr>
          <p:nvPr>
            <p:ph type="ftr" sz="quarter" idx="11"/>
          </p:nvPr>
        </p:nvSpPr>
        <p:spPr/>
        <p:txBody>
          <a:bodyPr/>
          <a:lstStyle/>
          <a:p>
            <a:pPr>
              <a:defRPr/>
            </a:pPr>
            <a:endParaRPr lang="en-GB" dirty="0"/>
          </a:p>
        </p:txBody>
      </p:sp>
      <p:sp>
        <p:nvSpPr>
          <p:cNvPr id="6" name="Slide Number Placeholder 5"/>
          <p:cNvSpPr>
            <a:spLocks noGrp="1"/>
          </p:cNvSpPr>
          <p:nvPr>
            <p:ph type="sldNum" sz="quarter" idx="12"/>
          </p:nvPr>
        </p:nvSpPr>
        <p:spPr/>
        <p:txBody>
          <a:bodyPr/>
          <a:lstStyle>
            <a:lvl1pPr>
              <a:defRPr>
                <a:solidFill>
                  <a:schemeClr val="tx1">
                    <a:lumMod val="65000"/>
                  </a:schemeClr>
                </a:solidFill>
              </a:defRPr>
            </a:lvl1pPr>
          </a:lstStyle>
          <a:p>
            <a:fld id="{7D194DFD-B235-4DCD-A12E-3D2FCC86B21A}" type="slidenum">
              <a:rPr lang="en-GB" altLang="en-US" smtClean="0"/>
              <a:pPr/>
              <a:t>‹#›</a:t>
            </a:fld>
            <a:endParaRPr lang="en-GB" altLang="en-US" dirty="0"/>
          </a:p>
        </p:txBody>
      </p:sp>
    </p:spTree>
    <p:extLst>
      <p:ext uri="{BB962C8B-B14F-4D97-AF65-F5344CB8AC3E}">
        <p14:creationId xmlns:p14="http://schemas.microsoft.com/office/powerpoint/2010/main" val="327074822"/>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377687" y="3348021"/>
            <a:ext cx="8348870" cy="917698"/>
          </a:xfrm>
        </p:spPr>
        <p:txBody>
          <a:bodyPr wrap="none" anchor="t">
            <a:normAutofit/>
          </a:bodyPr>
          <a:lstStyle>
            <a:lvl1pPr algn="l">
              <a:defRPr sz="4200" b="0" spc="-225">
                <a:solidFill>
                  <a:srgbClr val="3D3D3C"/>
                </a:solidFill>
                <a:effectLst/>
                <a:latin typeface="Arial" panose="020B0604020202020204" pitchFamily="34" charset="0"/>
              </a:defRPr>
            </a:lvl1pPr>
          </a:lstStyle>
          <a:p>
            <a:r>
              <a:rPr lang="en-US"/>
              <a:t>Click to edit Master title style</a:t>
            </a:r>
            <a:endParaRPr lang="en-US" dirty="0"/>
          </a:p>
        </p:txBody>
      </p:sp>
      <p:sp>
        <p:nvSpPr>
          <p:cNvPr id="8" name="Subtitle 2"/>
          <p:cNvSpPr>
            <a:spLocks noGrp="1"/>
          </p:cNvSpPr>
          <p:nvPr>
            <p:ph type="subTitle" idx="1"/>
          </p:nvPr>
        </p:nvSpPr>
        <p:spPr>
          <a:xfrm>
            <a:off x="377687" y="2872409"/>
            <a:ext cx="8348870" cy="474594"/>
          </a:xfrm>
        </p:spPr>
        <p:txBody>
          <a:bodyPr anchor="b">
            <a:normAutofit/>
          </a:bodyPr>
          <a:lstStyle>
            <a:lvl1pPr marL="0" indent="0" algn="l">
              <a:buNone/>
              <a:defRPr sz="2400" b="0">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fld id="{C162092E-3F2F-44A3-A6A9-A1C0D15FA81F}" type="datetime1">
              <a:rPr lang="en-US" smtClean="0"/>
              <a:t>7/24/25</a:t>
            </a:fld>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132485385"/>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90115" y="184394"/>
            <a:ext cx="6219408" cy="99417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392745" y="1369218"/>
            <a:ext cx="4128578"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590795" y="1369218"/>
            <a:ext cx="4135762"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fld id="{4DB5D60A-0BB5-41B8-9502-D2606D9A91BE}" type="datetime1">
              <a:rPr lang="en-US" smtClean="0"/>
              <a:t>7/24/25</a:t>
            </a:fld>
            <a:endParaRPr lang="en-GB"/>
          </a:p>
        </p:txBody>
      </p:sp>
      <p:sp>
        <p:nvSpPr>
          <p:cNvPr id="6" name="Footer Placeholder 5"/>
          <p:cNvSpPr>
            <a:spLocks noGrp="1"/>
          </p:cNvSpPr>
          <p:nvPr>
            <p:ph type="ftr" sz="quarter" idx="11"/>
          </p:nvPr>
        </p:nvSpPr>
        <p:spPr/>
        <p:txBody>
          <a:bodyPr/>
          <a:lstStyle/>
          <a:p>
            <a:pPr>
              <a:defRPr/>
            </a:pPr>
            <a:endParaRPr lang="en-GB"/>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89511496"/>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97565" y="184394"/>
            <a:ext cx="6261652" cy="99417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02683" y="1171421"/>
            <a:ext cx="4047927" cy="617934"/>
          </a:xfrm>
        </p:spPr>
        <p:txBody>
          <a:bodyPr anchor="b">
            <a:normAutofit/>
          </a:bodyPr>
          <a:lstStyle>
            <a:lvl1pPr marL="0" indent="0">
              <a:buNone/>
              <a:defRPr sz="2400" b="1">
                <a:solidFill>
                  <a:srgbClr val="3D3D3C"/>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02683" y="1789355"/>
            <a:ext cx="4047927"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90185" y="1171421"/>
            <a:ext cx="4056250" cy="617934"/>
          </a:xfrm>
        </p:spPr>
        <p:txBody>
          <a:bodyPr vert="horz" lIns="91440" tIns="45720" rIns="91440" bIns="45720" rtlCol="0" anchor="b">
            <a:normAutofit/>
          </a:bodyPr>
          <a:lstStyle>
            <a:lvl1pPr>
              <a:buNone/>
              <a:defRPr lang="en-US" sz="2400" b="1">
                <a:solidFill>
                  <a:srgbClr val="3D3D3C"/>
                </a:soli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4690185" y="1789355"/>
            <a:ext cx="4056250"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fld id="{89402332-ED9C-4E44-8BDC-FDC2196864A7}" type="datetime1">
              <a:rPr lang="en-US" smtClean="0"/>
              <a:t>7/24/25</a:t>
            </a:fld>
            <a:endParaRPr lang="en-GB"/>
          </a:p>
        </p:txBody>
      </p:sp>
      <p:sp>
        <p:nvSpPr>
          <p:cNvPr id="8" name="Footer Placeholder 7"/>
          <p:cNvSpPr>
            <a:spLocks noGrp="1"/>
          </p:cNvSpPr>
          <p:nvPr>
            <p:ph type="ftr" sz="quarter" idx="11"/>
          </p:nvPr>
        </p:nvSpPr>
        <p:spPr/>
        <p:txBody>
          <a:bodyPr/>
          <a:lstStyle/>
          <a:p>
            <a:pPr>
              <a:defRPr/>
            </a:pPr>
            <a:endParaRPr lang="en-GB"/>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251976090"/>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67749" y="387624"/>
            <a:ext cx="6221895" cy="588896"/>
          </a:xfrm>
        </p:spPr>
        <p:txBody>
          <a:bodyPr anchor="t" anchorCtr="0">
            <a:normAutofit/>
          </a:bodyPr>
          <a:lstStyle>
            <a:lvl1pPr algn="l">
              <a:defRPr lang="en-US" sz="4200" b="0" kern="1200" dirty="0" smtClean="0">
                <a:ln w="6350">
                  <a:noFill/>
                </a:ln>
                <a:solidFill>
                  <a:srgbClr val="3D3D3C"/>
                </a:solidFill>
                <a:effectLst>
                  <a:glow>
                    <a:schemeClr val="bg1"/>
                  </a:glow>
                </a:effectLst>
                <a:latin typeface="Arial" panose="020B0604020202020204" pitchFamily="34" charset="0"/>
                <a:ea typeface="+mj-ea"/>
                <a:cs typeface="+mj-cs"/>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fld id="{FA1EC06F-19BF-4C31-8E25-977409355A5E}" type="datetime1">
              <a:rPr lang="en-US" smtClean="0"/>
              <a:t>7/24/25</a:t>
            </a:fld>
            <a:endParaRPr lang="en-GB"/>
          </a:p>
        </p:txBody>
      </p:sp>
      <p:sp>
        <p:nvSpPr>
          <p:cNvPr id="4" name="Footer Placeholder 3"/>
          <p:cNvSpPr>
            <a:spLocks noGrp="1"/>
          </p:cNvSpPr>
          <p:nvPr>
            <p:ph type="ftr" sz="quarter" idx="11"/>
          </p:nvPr>
        </p:nvSpPr>
        <p:spPr/>
        <p:txBody>
          <a:bodyPr/>
          <a:lstStyle/>
          <a:p>
            <a:pPr>
              <a:defRPr/>
            </a:pPr>
            <a:endParaRPr lang="en-GB"/>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84686179"/>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DA9AD27F-BFEF-4636-92C8-76AE31339A19}" type="datetime1">
              <a:rPr lang="en-US" smtClean="0"/>
              <a:t>7/24/25</a:t>
            </a:fld>
            <a:endParaRPr lang="en-GB"/>
          </a:p>
        </p:txBody>
      </p:sp>
      <p:sp>
        <p:nvSpPr>
          <p:cNvPr id="3" name="Footer Placeholder 2"/>
          <p:cNvSpPr>
            <a:spLocks noGrp="1"/>
          </p:cNvSpPr>
          <p:nvPr>
            <p:ph type="ftr" sz="quarter" idx="11"/>
          </p:nvPr>
        </p:nvSpPr>
        <p:spPr/>
        <p:txBody>
          <a:bodyPr/>
          <a:lstStyle/>
          <a:p>
            <a:pPr>
              <a:defRPr/>
            </a:pPr>
            <a:endParaRPr lang="en-GB"/>
          </a:p>
        </p:txBody>
      </p:sp>
      <p:sp>
        <p:nvSpPr>
          <p:cNvPr id="4" name="Slide Number Placeholder 3"/>
          <p:cNvSpPr>
            <a:spLocks noGrp="1"/>
          </p:cNvSpPr>
          <p:nvPr>
            <p:ph type="sldNum" sz="quarter" idx="12"/>
          </p:nvPr>
        </p:nvSpPr>
        <p:spPr/>
        <p:txBody>
          <a:bodyPr/>
          <a:lstStyle>
            <a:lvl1pPr>
              <a:defRPr>
                <a:solidFill>
                  <a:schemeClr val="tx1">
                    <a:lumMod val="65000"/>
                  </a:schemeClr>
                </a:solidFill>
              </a:defRPr>
            </a:lvl1pPr>
          </a:lstStyle>
          <a:p>
            <a:fld id="{9BC2D040-2D5F-40EB-B6C8-5D6F836E7514}" type="slidenum">
              <a:rPr lang="en-GB" altLang="en-US" smtClean="0"/>
              <a:pPr/>
              <a:t>‹#›</a:t>
            </a:fld>
            <a:endParaRPr lang="en-GB" altLang="en-US" dirty="0"/>
          </a:p>
        </p:txBody>
      </p:sp>
    </p:spTree>
    <p:extLst>
      <p:ext uri="{BB962C8B-B14F-4D97-AF65-F5344CB8AC3E}">
        <p14:creationId xmlns:p14="http://schemas.microsoft.com/office/powerpoint/2010/main" val="3927378285"/>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5" name="Picture Placeholder 2"/>
          <p:cNvSpPr>
            <a:spLocks noGrp="1" noChangeAspect="1"/>
          </p:cNvSpPr>
          <p:nvPr>
            <p:ph type="pic" idx="15" hasCustomPrompt="1"/>
          </p:nvPr>
        </p:nvSpPr>
        <p:spPr>
          <a:xfrm>
            <a:off x="402718" y="232747"/>
            <a:ext cx="5352040" cy="2774275"/>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dirty="0"/>
              <a:t>Click icon to add picture from Prayer Focus church</a:t>
            </a:r>
          </a:p>
        </p:txBody>
      </p:sp>
      <p:sp>
        <p:nvSpPr>
          <p:cNvPr id="8" name="Subtitle 2"/>
          <p:cNvSpPr>
            <a:spLocks noGrp="1"/>
          </p:cNvSpPr>
          <p:nvPr>
            <p:ph type="subTitle" idx="1" hasCustomPrompt="1"/>
          </p:nvPr>
        </p:nvSpPr>
        <p:spPr>
          <a:xfrm>
            <a:off x="417443" y="2842591"/>
            <a:ext cx="8348870" cy="474594"/>
          </a:xfrm>
        </p:spPr>
        <p:txBody>
          <a:bodyPr anchor="b">
            <a:normAutofit/>
          </a:bodyPr>
          <a:lstStyle>
            <a:lvl1pPr marL="0" indent="0" algn="l">
              <a:buNone/>
              <a:defRPr sz="2400" b="1">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Prayer Focus: Click to edit name of church</a:t>
            </a:r>
          </a:p>
        </p:txBody>
      </p:sp>
      <p:sp>
        <p:nvSpPr>
          <p:cNvPr id="12" name="Title 1"/>
          <p:cNvSpPr>
            <a:spLocks noGrp="1"/>
          </p:cNvSpPr>
          <p:nvPr>
            <p:ph type="title" hasCustomPrompt="1"/>
          </p:nvPr>
        </p:nvSpPr>
        <p:spPr>
          <a:xfrm>
            <a:off x="556591" y="3324641"/>
            <a:ext cx="8219661" cy="1326872"/>
          </a:xfrm>
        </p:spPr>
        <p:txBody>
          <a:bodyPr anchor="t" anchorCtr="0">
            <a:noAutofit/>
          </a:bodyPr>
          <a:lstStyle>
            <a:lvl1pPr algn="l">
              <a:defRPr lang="en-US" sz="3200" b="0" kern="1200" dirty="0">
                <a:solidFill>
                  <a:srgbClr val="3D3D3C"/>
                </a:solidFill>
                <a:latin typeface="Arial" panose="020B0604020202020204" pitchFamily="34" charset="0"/>
                <a:ea typeface="+mn-ea"/>
                <a:cs typeface="+mn-cs"/>
              </a:defRPr>
            </a:lvl1pPr>
          </a:lstStyle>
          <a:p>
            <a:r>
              <a:rPr lang="en-US" dirty="0"/>
              <a:t>Click to edit prayer point(s)</a:t>
            </a:r>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648281"/>
            <a:ext cx="9144000" cy="577964"/>
          </a:xfrm>
          <a:prstGeom prst="rect">
            <a:avLst/>
          </a:prstGeom>
        </p:spPr>
      </p:pic>
    </p:spTree>
    <p:extLst>
      <p:ext uri="{BB962C8B-B14F-4D97-AF65-F5344CB8AC3E}">
        <p14:creationId xmlns:p14="http://schemas.microsoft.com/office/powerpoint/2010/main" val="3849640511"/>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357810" y="162031"/>
            <a:ext cx="6301408" cy="994172"/>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99064" y="3223127"/>
            <a:ext cx="2205038" cy="432197"/>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Picture Placeholder 2"/>
          <p:cNvSpPr>
            <a:spLocks noGrp="1" noChangeAspect="1"/>
          </p:cNvSpPr>
          <p:nvPr>
            <p:ph type="pic" idx="15"/>
          </p:nvPr>
        </p:nvSpPr>
        <p:spPr>
          <a:xfrm>
            <a:off x="999064" y="1692265"/>
            <a:ext cx="2205038" cy="1143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1" name="Text Placeholder 3"/>
          <p:cNvSpPr>
            <a:spLocks noGrp="1"/>
          </p:cNvSpPr>
          <p:nvPr>
            <p:ph type="body" sz="half" idx="18"/>
          </p:nvPr>
        </p:nvSpPr>
        <p:spPr>
          <a:xfrm>
            <a:off x="999064" y="3655325"/>
            <a:ext cx="2205038" cy="494392"/>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3426748" y="3223127"/>
            <a:ext cx="2197894" cy="432197"/>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3" name="Picture Placeholder 2"/>
          <p:cNvSpPr>
            <a:spLocks noGrp="1" noChangeAspect="1"/>
          </p:cNvSpPr>
          <p:nvPr>
            <p:ph type="pic" idx="21"/>
          </p:nvPr>
        </p:nvSpPr>
        <p:spPr>
          <a:xfrm>
            <a:off x="3426747" y="1692265"/>
            <a:ext cx="2197894" cy="1143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19"/>
          </p:nvPr>
        </p:nvSpPr>
        <p:spPr>
          <a:xfrm>
            <a:off x="3425734" y="3655324"/>
            <a:ext cx="2200805" cy="494392"/>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5853243" y="3223127"/>
            <a:ext cx="2199085" cy="432197"/>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6" name="Picture Placeholder 2"/>
          <p:cNvSpPr>
            <a:spLocks noGrp="1" noChangeAspect="1"/>
          </p:cNvSpPr>
          <p:nvPr>
            <p:ph type="pic" idx="22"/>
          </p:nvPr>
        </p:nvSpPr>
        <p:spPr>
          <a:xfrm>
            <a:off x="5853242" y="1692265"/>
            <a:ext cx="2199085" cy="1143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7" name="Text Placeholder 3"/>
          <p:cNvSpPr>
            <a:spLocks noGrp="1"/>
          </p:cNvSpPr>
          <p:nvPr>
            <p:ph type="body" sz="half" idx="20"/>
          </p:nvPr>
        </p:nvSpPr>
        <p:spPr>
          <a:xfrm>
            <a:off x="5853148" y="3655322"/>
            <a:ext cx="2201998" cy="494392"/>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pPr>
              <a:defRPr/>
            </a:pPr>
            <a:fld id="{A4ED95A0-587E-44C4-8551-E475C85EC0D1}" type="datetime1">
              <a:rPr lang="en-US" smtClean="0"/>
              <a:t>7/24/25</a:t>
            </a:fld>
            <a:endParaRPr lang="en-GB"/>
          </a:p>
        </p:txBody>
      </p:sp>
      <p:sp>
        <p:nvSpPr>
          <p:cNvPr id="4" name="Footer Placeholder 3"/>
          <p:cNvSpPr>
            <a:spLocks noGrp="1"/>
          </p:cNvSpPr>
          <p:nvPr>
            <p:ph type="ftr" sz="quarter" idx="11"/>
          </p:nvPr>
        </p:nvSpPr>
        <p:spPr/>
        <p:txBody>
          <a:bodyPr/>
          <a:lstStyle/>
          <a:p>
            <a:pPr>
              <a:defRPr/>
            </a:pPr>
            <a:endParaRPr lang="en-GB"/>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43715928"/>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wmf"/><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8">
            <a:lum/>
          </a:blip>
          <a:srcRect/>
          <a:stretch>
            <a:fillRect/>
          </a:stretch>
        </a:blipFill>
        <a:effectLst/>
      </p:bgPr>
    </p:bg>
    <p:spTree>
      <p:nvGrpSpPr>
        <p:cNvPr id="1" name=""/>
        <p:cNvGrpSpPr/>
        <p:nvPr/>
      </p:nvGrpSpPr>
      <p:grpSpPr>
        <a:xfrm>
          <a:off x="0" y="0"/>
          <a:ext cx="0" cy="0"/>
          <a:chOff x="0" y="0"/>
          <a:chExt cx="0" cy="0"/>
        </a:xfrm>
      </p:grpSpPr>
      <p:sp>
        <p:nvSpPr>
          <p:cNvPr id="7" name="Rectangle 6"/>
          <p:cNvSpPr/>
          <p:nvPr/>
        </p:nvSpPr>
        <p:spPr>
          <a:xfrm>
            <a:off x="0" y="4725786"/>
            <a:ext cx="9144000" cy="417714"/>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sp>
        <p:nvSpPr>
          <p:cNvPr id="2" name="Title Placeholder 1"/>
          <p:cNvSpPr>
            <a:spLocks noGrp="1"/>
          </p:cNvSpPr>
          <p:nvPr>
            <p:ph type="title"/>
          </p:nvPr>
        </p:nvSpPr>
        <p:spPr>
          <a:xfrm>
            <a:off x="390115" y="184394"/>
            <a:ext cx="6219408" cy="99417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02684" y="1235042"/>
            <a:ext cx="8353690" cy="3263504"/>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390114" y="4767264"/>
            <a:ext cx="2057400" cy="273844"/>
          </a:xfrm>
          <a:prstGeom prst="rect">
            <a:avLst/>
          </a:prstGeom>
        </p:spPr>
        <p:txBody>
          <a:bodyPr vert="horz" lIns="91440" tIns="45720" rIns="91440" bIns="45720" rtlCol="0" anchor="ctr"/>
          <a:lstStyle>
            <a:lvl1pPr algn="l">
              <a:defRPr sz="900">
                <a:solidFill>
                  <a:schemeClr val="tx1">
                    <a:lumMod val="65000"/>
                  </a:schemeClr>
                </a:solidFill>
                <a:latin typeface="Arial" panose="020B0604020202020204" pitchFamily="34" charset="0"/>
              </a:defRPr>
            </a:lvl1pPr>
          </a:lstStyle>
          <a:p>
            <a:fld id="{3DD79EEF-EDA5-4B0F-95F6-036D878614DA}" type="datetime1">
              <a:rPr lang="en-US" smtClean="0"/>
              <a:pPr/>
              <a:t>7/24/25</a:t>
            </a:fld>
            <a:endParaRPr lang="en-GB" dirty="0"/>
          </a:p>
        </p:txBody>
      </p:sp>
      <p:sp>
        <p:nvSpPr>
          <p:cNvPr id="5" name="Footer Placeholder 4"/>
          <p:cNvSpPr>
            <a:spLocks noGrp="1"/>
          </p:cNvSpPr>
          <p:nvPr>
            <p:ph type="ftr" sz="quarter" idx="3"/>
          </p:nvPr>
        </p:nvSpPr>
        <p:spPr>
          <a:xfrm>
            <a:off x="3028950" y="4767264"/>
            <a:ext cx="3086100" cy="273844"/>
          </a:xfrm>
          <a:prstGeom prst="rect">
            <a:avLst/>
          </a:prstGeom>
        </p:spPr>
        <p:txBody>
          <a:bodyPr vert="horz" lIns="91440" tIns="45720" rIns="91440" bIns="45720" rtlCol="0" anchor="ctr"/>
          <a:lstStyle>
            <a:lvl1pPr algn="ctr">
              <a:defRPr sz="900">
                <a:solidFill>
                  <a:schemeClr val="tx1">
                    <a:lumMod val="65000"/>
                  </a:schemeClr>
                </a:solidFill>
                <a:latin typeface="Arial" panose="020B0604020202020204" pitchFamily="34" charset="0"/>
              </a:defRPr>
            </a:lvl1pPr>
          </a:lstStyle>
          <a:p>
            <a:endParaRPr lang="en-GB" dirty="0"/>
          </a:p>
        </p:txBody>
      </p:sp>
      <p:sp>
        <p:nvSpPr>
          <p:cNvPr id="6" name="Slide Number Placeholder 5"/>
          <p:cNvSpPr>
            <a:spLocks noGrp="1"/>
          </p:cNvSpPr>
          <p:nvPr>
            <p:ph type="sldNum" sz="quarter" idx="4"/>
          </p:nvPr>
        </p:nvSpPr>
        <p:spPr>
          <a:xfrm>
            <a:off x="6698974" y="4767264"/>
            <a:ext cx="2057400" cy="273844"/>
          </a:xfrm>
          <a:prstGeom prst="rect">
            <a:avLst/>
          </a:prstGeom>
        </p:spPr>
        <p:txBody>
          <a:bodyPr vert="horz" lIns="91440" tIns="45720" rIns="91440" bIns="45720" rtlCol="0" anchor="ctr"/>
          <a:lstStyle>
            <a:lvl1pPr algn="r">
              <a:defRPr sz="900">
                <a:solidFill>
                  <a:schemeClr val="tx1">
                    <a:lumMod val="65000"/>
                  </a:schemeClr>
                </a:solidFill>
                <a:latin typeface="Arial" panose="020B0604020202020204" pitchFamily="34" charset="0"/>
              </a:defRPr>
            </a:lvl1pPr>
          </a:lstStyle>
          <a:p>
            <a:fld id="{8469DAC7-2BB9-4049-AE2F-D750F07B8F8C}" type="slidenum">
              <a:rPr lang="en-GB" smtClean="0"/>
              <a:pPr/>
              <a:t>‹#›</a:t>
            </a:fld>
            <a:endParaRPr lang="en-GB" dirty="0"/>
          </a:p>
        </p:txBody>
      </p:sp>
      <p:pic>
        <p:nvPicPr>
          <p:cNvPr id="9" name="Picture 8"/>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6732877" y="197376"/>
            <a:ext cx="2023497" cy="895928"/>
          </a:xfrm>
          <a:prstGeom prst="rect">
            <a:avLst/>
          </a:prstGeom>
        </p:spPr>
      </p:pic>
    </p:spTree>
    <p:extLst>
      <p:ext uri="{BB962C8B-B14F-4D97-AF65-F5344CB8AC3E}">
        <p14:creationId xmlns:p14="http://schemas.microsoft.com/office/powerpoint/2010/main" val="3118290861"/>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709" r:id="rId8"/>
    <p:sldLayoutId id="2147483699" r:id="rId9"/>
    <p:sldLayoutId id="2147483702" r:id="rId10"/>
    <p:sldLayoutId id="2147483703" r:id="rId11"/>
    <p:sldLayoutId id="2147483708" r:id="rId12"/>
    <p:sldLayoutId id="2147483707" r:id="rId13"/>
    <p:sldLayoutId id="2147483706" r:id="rId14"/>
    <p:sldLayoutId id="2147483704" r:id="rId15"/>
    <p:sldLayoutId id="2147483705" r:id="rId16"/>
  </p:sldLayoutIdLst>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hf hdr="0" ftr="0" dt="0"/>
  <p:txStyles>
    <p:titleStyle>
      <a:lvl1pPr algn="l" defTabSz="685800" rtl="0" eaLnBrk="1" latinLnBrk="0" hangingPunct="1">
        <a:lnSpc>
          <a:spcPct val="90000"/>
        </a:lnSpc>
        <a:spcBef>
          <a:spcPct val="0"/>
        </a:spcBef>
        <a:buNone/>
        <a:defRPr sz="4200" b="0" kern="1200">
          <a:solidFill>
            <a:srgbClr val="3D3D3C"/>
          </a:solidFill>
          <a:latin typeface="Arial" panose="020B0604020202020204" pitchFamily="34" charset="0"/>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3200" kern="1200">
          <a:solidFill>
            <a:srgbClr val="3D3D3C"/>
          </a:solidFill>
          <a:latin typeface="Arial" panose="020B0604020202020204" pitchFamily="34"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800" kern="1200">
          <a:solidFill>
            <a:srgbClr val="3D3D3C"/>
          </a:solidFill>
          <a:latin typeface="Arial" panose="020B0604020202020204" pitchFamily="34"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2400" kern="1200">
          <a:solidFill>
            <a:srgbClr val="3D3D3C"/>
          </a:solidFill>
          <a:latin typeface="Arial" panose="020B0604020202020204" pitchFamily="34"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2000" kern="1200">
          <a:solidFill>
            <a:srgbClr val="3D3D3C"/>
          </a:solidFill>
          <a:latin typeface="Arial" panose="020B0604020202020204" pitchFamily="34"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2000" kern="1200">
          <a:solidFill>
            <a:srgbClr val="3D3D3C"/>
          </a:solidFill>
          <a:latin typeface="Arial" panose="020B0604020202020204" pitchFamily="34"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96E828-A540-7537-D3A8-EA6BCBB71448}"/>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89F9725F-C97F-AD97-9D17-B3FD9CC8883B}"/>
              </a:ext>
            </a:extLst>
          </p:cNvPr>
          <p:cNvSpPr>
            <a:spLocks noGrp="1"/>
          </p:cNvSpPr>
          <p:nvPr>
            <p:ph type="subTitle" idx="1"/>
          </p:nvPr>
        </p:nvSpPr>
        <p:spPr>
          <a:xfrm>
            <a:off x="225649" y="2445728"/>
            <a:ext cx="8918351" cy="348536"/>
          </a:xfrm>
        </p:spPr>
        <p:txBody>
          <a:bodyPr>
            <a:normAutofit fontScale="25000" lnSpcReduction="20000"/>
          </a:bodyPr>
          <a:lstStyle/>
          <a:p>
            <a:r>
              <a:rPr lang="en-GB" sz="8800" dirty="0">
                <a:solidFill>
                  <a:schemeClr val="bg1"/>
                </a:solidFill>
              </a:rPr>
              <a:t> Prayer Focus: Holland-on-Sea Baptist Church</a:t>
            </a:r>
          </a:p>
        </p:txBody>
      </p:sp>
      <p:sp>
        <p:nvSpPr>
          <p:cNvPr id="4" name="Title 3">
            <a:extLst>
              <a:ext uri="{FF2B5EF4-FFF2-40B4-BE49-F238E27FC236}">
                <a16:creationId xmlns:a16="http://schemas.microsoft.com/office/drawing/2014/main" id="{7533F58F-0D73-0A89-5521-1C5B319C3AA8}"/>
              </a:ext>
            </a:extLst>
          </p:cNvPr>
          <p:cNvSpPr>
            <a:spLocks noGrp="1"/>
          </p:cNvSpPr>
          <p:nvPr>
            <p:ph type="title"/>
          </p:nvPr>
        </p:nvSpPr>
        <p:spPr>
          <a:xfrm>
            <a:off x="304030" y="2820128"/>
            <a:ext cx="8761588" cy="1335055"/>
          </a:xfrm>
        </p:spPr>
        <p:txBody>
          <a:bodyPr/>
          <a:lstStyle/>
          <a:p>
            <a:pPr>
              <a:spcAft>
                <a:spcPts val="400"/>
              </a:spcAft>
            </a:pPr>
            <a:r>
              <a:rPr lang="en-GB" altLang="en-US" sz="1800" dirty="0">
                <a:solidFill>
                  <a:schemeClr val="bg1"/>
                </a:solidFill>
                <a:ea typeface="Calibri" panose="020F0502020204030204" pitchFamily="34" charset="0"/>
                <a:cs typeface="Arial" panose="020B0604020202020204" pitchFamily="34" charset="0"/>
              </a:rPr>
              <a:t>HBC is a very friendly and welcoming village church. They are an older congregation focused on outreach to their demographic, who are known for their friendliness. This is seen in their small groups, alongside prayer, fellowship and bible study.</a:t>
            </a:r>
            <a:br>
              <a:rPr lang="en-GB" altLang="en-US" sz="1800" dirty="0">
                <a:solidFill>
                  <a:schemeClr val="bg1"/>
                </a:solidFill>
                <a:ea typeface="Calibri" panose="020F0502020204030204" pitchFamily="34" charset="0"/>
                <a:cs typeface="Arial" panose="020B0604020202020204" pitchFamily="34" charset="0"/>
              </a:rPr>
            </a:br>
            <a:r>
              <a:rPr lang="en-GB" altLang="en-US" sz="1800" dirty="0">
                <a:solidFill>
                  <a:schemeClr val="bg1"/>
                </a:solidFill>
                <a:ea typeface="Calibri" panose="020F0502020204030204" pitchFamily="34" charset="0"/>
                <a:cs typeface="Arial" panose="020B0604020202020204" pitchFamily="34" charset="0"/>
              </a:rPr>
              <a:t>Their primary outreach is their friendship and lunch club, where most attendees are not from the church. They are also reaching out in new ways by participating in village events and renting their hall. Alongside this, they collect for the food bank, and they create a phenomenal 500 shoeboxes each year for the annual appeal.</a:t>
            </a:r>
            <a:br>
              <a:rPr lang="en-GB" altLang="en-US" sz="1800" dirty="0">
                <a:solidFill>
                  <a:schemeClr val="bg1"/>
                </a:solidFill>
                <a:ea typeface="Calibri" panose="020F0502020204030204" pitchFamily="34" charset="0"/>
                <a:cs typeface="Arial" panose="020B0604020202020204" pitchFamily="34" charset="0"/>
              </a:rPr>
            </a:br>
            <a:br>
              <a:rPr lang="en-GB" sz="1800" dirty="0">
                <a:solidFill>
                  <a:srgbClr val="000000"/>
                </a:solidFill>
                <a:effectLst/>
                <a:ea typeface="Times New Roman" panose="02020603050405020304" pitchFamily="18" charset="0"/>
                <a:cs typeface="Arial" panose="020B0604020202020204" pitchFamily="34" charset="0"/>
              </a:rPr>
            </a:br>
            <a:endParaRPr lang="en-GB" sz="1800" dirty="0">
              <a:solidFill>
                <a:srgbClr val="000000"/>
              </a:solidFill>
              <a:effectLst/>
              <a:ea typeface="Times New Roman" panose="02020603050405020304" pitchFamily="18" charset="0"/>
              <a:cs typeface="Arial" panose="020B0604020202020204" pitchFamily="34" charset="0"/>
            </a:endParaRPr>
          </a:p>
        </p:txBody>
      </p:sp>
      <p:sp>
        <p:nvSpPr>
          <p:cNvPr id="7" name="Picture Placeholder 1">
            <a:extLst>
              <a:ext uri="{FF2B5EF4-FFF2-40B4-BE49-F238E27FC236}">
                <a16:creationId xmlns:a16="http://schemas.microsoft.com/office/drawing/2014/main" id="{66E86D58-9EB0-A6F7-7B54-C863724E7F0D}"/>
              </a:ext>
            </a:extLst>
          </p:cNvPr>
          <p:cNvSpPr txBox="1">
            <a:spLocks/>
          </p:cNvSpPr>
          <p:nvPr/>
        </p:nvSpPr>
        <p:spPr>
          <a:xfrm>
            <a:off x="175290" y="-481219"/>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dirty="0"/>
          </a:p>
        </p:txBody>
      </p:sp>
      <p:sp>
        <p:nvSpPr>
          <p:cNvPr id="8" name="Picture Placeholder 1">
            <a:extLst>
              <a:ext uri="{FF2B5EF4-FFF2-40B4-BE49-F238E27FC236}">
                <a16:creationId xmlns:a16="http://schemas.microsoft.com/office/drawing/2014/main" id="{565598FC-D050-2109-F080-F838BC379874}"/>
              </a:ext>
            </a:extLst>
          </p:cNvPr>
          <p:cNvSpPr txBox="1">
            <a:spLocks/>
          </p:cNvSpPr>
          <p:nvPr/>
        </p:nvSpPr>
        <p:spPr>
          <a:xfrm>
            <a:off x="555118" y="258418"/>
            <a:ext cx="5352040" cy="1938130"/>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9" name="Picture Placeholder 1">
            <a:extLst>
              <a:ext uri="{FF2B5EF4-FFF2-40B4-BE49-F238E27FC236}">
                <a16:creationId xmlns:a16="http://schemas.microsoft.com/office/drawing/2014/main" id="{A3D7A544-FEF6-9A0C-5300-EB837C73EC63}"/>
              </a:ext>
            </a:extLst>
          </p:cNvPr>
          <p:cNvSpPr txBox="1">
            <a:spLocks/>
          </p:cNvSpPr>
          <p:nvPr/>
        </p:nvSpPr>
        <p:spPr>
          <a:xfrm>
            <a:off x="402718" y="258418"/>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0" name="Picture Placeholder 1">
            <a:extLst>
              <a:ext uri="{FF2B5EF4-FFF2-40B4-BE49-F238E27FC236}">
                <a16:creationId xmlns:a16="http://schemas.microsoft.com/office/drawing/2014/main" id="{8E584855-88A8-94E2-2B49-BD4EC17F6AE0}"/>
              </a:ext>
            </a:extLst>
          </p:cNvPr>
          <p:cNvSpPr txBox="1">
            <a:spLocks/>
          </p:cNvSpPr>
          <p:nvPr/>
        </p:nvSpPr>
        <p:spPr>
          <a:xfrm>
            <a:off x="402718" y="238126"/>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1" name="Picture Placeholder 1">
            <a:extLst>
              <a:ext uri="{FF2B5EF4-FFF2-40B4-BE49-F238E27FC236}">
                <a16:creationId xmlns:a16="http://schemas.microsoft.com/office/drawing/2014/main" id="{941F71CB-CDEA-A8B9-DE59-30C507385A95}"/>
              </a:ext>
            </a:extLst>
          </p:cNvPr>
          <p:cNvSpPr txBox="1">
            <a:spLocks/>
          </p:cNvSpPr>
          <p:nvPr/>
        </p:nvSpPr>
        <p:spPr>
          <a:xfrm>
            <a:off x="402718" y="238125"/>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3" name="Picture Placeholder 1">
            <a:extLst>
              <a:ext uri="{FF2B5EF4-FFF2-40B4-BE49-F238E27FC236}">
                <a16:creationId xmlns:a16="http://schemas.microsoft.com/office/drawing/2014/main" id="{BE87C959-5452-1629-C0BB-54E2584973E1}"/>
              </a:ext>
            </a:extLst>
          </p:cNvPr>
          <p:cNvSpPr txBox="1">
            <a:spLocks/>
          </p:cNvSpPr>
          <p:nvPr/>
        </p:nvSpPr>
        <p:spPr>
          <a:xfrm>
            <a:off x="402718" y="238124"/>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2" name="Picture Placeholder 1">
            <a:extLst>
              <a:ext uri="{FF2B5EF4-FFF2-40B4-BE49-F238E27FC236}">
                <a16:creationId xmlns:a16="http://schemas.microsoft.com/office/drawing/2014/main" id="{4F9FB427-674E-F525-7589-4DD2C1688463}"/>
              </a:ext>
            </a:extLst>
          </p:cNvPr>
          <p:cNvSpPr txBox="1">
            <a:spLocks/>
          </p:cNvSpPr>
          <p:nvPr/>
        </p:nvSpPr>
        <p:spPr>
          <a:xfrm>
            <a:off x="402718" y="216804"/>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4" name="Picture Placeholder 1">
            <a:extLst>
              <a:ext uri="{FF2B5EF4-FFF2-40B4-BE49-F238E27FC236}">
                <a16:creationId xmlns:a16="http://schemas.microsoft.com/office/drawing/2014/main" id="{6B5FC9ED-6E18-E10D-FACC-BF62065BEE57}"/>
              </a:ext>
            </a:extLst>
          </p:cNvPr>
          <p:cNvSpPr txBox="1">
            <a:spLocks/>
          </p:cNvSpPr>
          <p:nvPr/>
        </p:nvSpPr>
        <p:spPr>
          <a:xfrm>
            <a:off x="314319" y="151429"/>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r>
              <a:rPr lang="en-US" dirty="0"/>
              <a:t>P</a:t>
            </a:r>
            <a:endParaRPr lang="en-GB" dirty="0"/>
          </a:p>
        </p:txBody>
      </p:sp>
      <p:sp>
        <p:nvSpPr>
          <p:cNvPr id="16" name="Title 3">
            <a:extLst>
              <a:ext uri="{FF2B5EF4-FFF2-40B4-BE49-F238E27FC236}">
                <a16:creationId xmlns:a16="http://schemas.microsoft.com/office/drawing/2014/main" id="{ED53963D-A492-BE5E-CE47-D58B598648A8}"/>
              </a:ext>
            </a:extLst>
          </p:cNvPr>
          <p:cNvSpPr txBox="1">
            <a:spLocks/>
          </p:cNvSpPr>
          <p:nvPr/>
        </p:nvSpPr>
        <p:spPr>
          <a:xfrm>
            <a:off x="175290" y="3351872"/>
            <a:ext cx="8998854" cy="1424808"/>
          </a:xfrm>
          <a:prstGeom prst="rect">
            <a:avLst/>
          </a:prstGeom>
        </p:spPr>
        <p:txBody>
          <a:bodyPr vert="horz" lIns="91440" tIns="45720" rIns="91440" bIns="45720" rtlCol="0" anchor="t" anchorCtr="0">
            <a:noAutofit/>
          </a:bodyPr>
          <a:lstStyle>
            <a:lvl1pPr algn="l" defTabSz="685800" rtl="0" eaLnBrk="1" latinLnBrk="0" hangingPunct="1">
              <a:lnSpc>
                <a:spcPct val="90000"/>
              </a:lnSpc>
              <a:spcBef>
                <a:spcPct val="0"/>
              </a:spcBef>
              <a:buNone/>
              <a:defRPr lang="en-US" sz="3200" b="0" kern="1200" dirty="0">
                <a:solidFill>
                  <a:srgbClr val="3D3D3C"/>
                </a:solidFill>
                <a:latin typeface="Arial" panose="020B0604020202020204" pitchFamily="34" charset="0"/>
                <a:ea typeface="+mn-ea"/>
                <a:cs typeface="+mn-cs"/>
              </a:defRPr>
            </a:lvl1pPr>
          </a:lstStyle>
          <a:p>
            <a:pPr>
              <a:lnSpc>
                <a:spcPct val="100000"/>
              </a:lnSpc>
            </a:pPr>
            <a:endParaRPr lang="en-GB" sz="1800" dirty="0">
              <a:solidFill>
                <a:srgbClr val="00000A"/>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7" name="TextBox 16">
            <a:extLst>
              <a:ext uri="{FF2B5EF4-FFF2-40B4-BE49-F238E27FC236}">
                <a16:creationId xmlns:a16="http://schemas.microsoft.com/office/drawing/2014/main" id="{3E62A1B6-A5D9-C365-893A-FA0DB1723D24}"/>
              </a:ext>
            </a:extLst>
          </p:cNvPr>
          <p:cNvSpPr txBox="1"/>
          <p:nvPr/>
        </p:nvSpPr>
        <p:spPr>
          <a:xfrm rot="10800000" flipV="1">
            <a:off x="555118" y="5558152"/>
            <a:ext cx="8918346" cy="697627"/>
          </a:xfrm>
          <a:prstGeom prst="rect">
            <a:avLst/>
          </a:prstGeom>
          <a:noFill/>
        </p:spPr>
        <p:txBody>
          <a:bodyPr wrap="square">
            <a:spAutoFit/>
          </a:bodyPr>
          <a:lstStyle/>
          <a:p>
            <a:pPr>
              <a:spcAft>
                <a:spcPts val="400"/>
              </a:spcAft>
            </a:pPr>
            <a:endParaRPr lang="en-GB" sz="1800" dirty="0">
              <a:solidFill>
                <a:srgbClr val="111111"/>
              </a:solidFill>
              <a:effectLst/>
              <a:latin typeface="Calibri" panose="020F0502020204030204" pitchFamily="34" charset="0"/>
              <a:ea typeface="Arial Unicode MS"/>
            </a:endParaRPr>
          </a:p>
          <a:p>
            <a:pPr>
              <a:spcAft>
                <a:spcPts val="400"/>
              </a:spcAft>
            </a:pPr>
            <a:endParaRPr lang="en-GB" sz="1800" dirty="0">
              <a:effectLst/>
              <a:latin typeface="Arial" panose="020B0604020202020204" pitchFamily="34" charset="0"/>
              <a:ea typeface="Arial Unicode MS"/>
            </a:endParaRPr>
          </a:p>
        </p:txBody>
      </p:sp>
      <p:pic>
        <p:nvPicPr>
          <p:cNvPr id="22" name="Picture 21" descr="A group of people posing for a photo&#10;&#10;AI-generated content may be incorrect.">
            <a:extLst>
              <a:ext uri="{FF2B5EF4-FFF2-40B4-BE49-F238E27FC236}">
                <a16:creationId xmlns:a16="http://schemas.microsoft.com/office/drawing/2014/main" id="{846F2A9A-12D6-E3E8-D55C-0D9A7F0EC2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2718" y="291002"/>
            <a:ext cx="2527942" cy="2100461"/>
          </a:xfrm>
          <a:prstGeom prst="rect">
            <a:avLst/>
          </a:prstGeom>
        </p:spPr>
      </p:pic>
    </p:spTree>
    <p:extLst>
      <p:ext uri="{BB962C8B-B14F-4D97-AF65-F5344CB8AC3E}">
        <p14:creationId xmlns:p14="http://schemas.microsoft.com/office/powerpoint/2010/main" val="3073443205"/>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96E828-A540-7537-D3A8-EA6BCBB71448}"/>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89F9725F-C97F-AD97-9D17-B3FD9CC8883B}"/>
              </a:ext>
            </a:extLst>
          </p:cNvPr>
          <p:cNvSpPr>
            <a:spLocks noGrp="1"/>
          </p:cNvSpPr>
          <p:nvPr>
            <p:ph type="subTitle" idx="1"/>
          </p:nvPr>
        </p:nvSpPr>
        <p:spPr>
          <a:xfrm>
            <a:off x="128740" y="2104926"/>
            <a:ext cx="8918351" cy="348536"/>
          </a:xfrm>
        </p:spPr>
        <p:txBody>
          <a:bodyPr>
            <a:normAutofit fontScale="25000" lnSpcReduction="20000"/>
          </a:bodyPr>
          <a:lstStyle/>
          <a:p>
            <a:r>
              <a:rPr lang="en-GB" sz="8800" dirty="0">
                <a:solidFill>
                  <a:schemeClr val="bg1"/>
                </a:solidFill>
              </a:rPr>
              <a:t> Prayer Focus: Holland-on-Sea Baptist Church</a:t>
            </a:r>
          </a:p>
        </p:txBody>
      </p:sp>
      <p:sp>
        <p:nvSpPr>
          <p:cNvPr id="4" name="Title 3">
            <a:extLst>
              <a:ext uri="{FF2B5EF4-FFF2-40B4-BE49-F238E27FC236}">
                <a16:creationId xmlns:a16="http://schemas.microsoft.com/office/drawing/2014/main" id="{7533F58F-0D73-0A89-5521-1C5B319C3AA8}"/>
              </a:ext>
            </a:extLst>
          </p:cNvPr>
          <p:cNvSpPr>
            <a:spLocks noGrp="1"/>
          </p:cNvSpPr>
          <p:nvPr>
            <p:ph type="title"/>
          </p:nvPr>
        </p:nvSpPr>
        <p:spPr>
          <a:xfrm>
            <a:off x="207122" y="2607600"/>
            <a:ext cx="8761588" cy="1335055"/>
          </a:xfrm>
        </p:spPr>
        <p:txBody>
          <a:bodyPr/>
          <a:lstStyle/>
          <a:p>
            <a:pPr lvl="0">
              <a:lnSpc>
                <a:spcPct val="107000"/>
              </a:lnSpc>
            </a:pPr>
            <a:br>
              <a:rPr lang="en-GB" sz="1800" kern="100" dirty="0">
                <a:effectLst/>
                <a:latin typeface="Aptos" panose="020B0004020202020204" pitchFamily="34" charset="0"/>
                <a:ea typeface="Aptos" panose="020B0004020202020204" pitchFamily="34" charset="0"/>
                <a:cs typeface="Times New Roman" panose="02020603050405020304" pitchFamily="18" charset="0"/>
              </a:rPr>
            </a:br>
            <a:endParaRPr lang="en-GB" sz="1600" dirty="0">
              <a:solidFill>
                <a:schemeClr val="bg1"/>
              </a:solidFill>
              <a:effectLst/>
              <a:ea typeface="Calibri" panose="020F0502020204030204" pitchFamily="34" charset="0"/>
              <a:cs typeface="Arial" panose="020B0604020202020204" pitchFamily="34" charset="0"/>
            </a:endParaRPr>
          </a:p>
        </p:txBody>
      </p:sp>
      <p:sp>
        <p:nvSpPr>
          <p:cNvPr id="7" name="Picture Placeholder 1">
            <a:extLst>
              <a:ext uri="{FF2B5EF4-FFF2-40B4-BE49-F238E27FC236}">
                <a16:creationId xmlns:a16="http://schemas.microsoft.com/office/drawing/2014/main" id="{66E86D58-9EB0-A6F7-7B54-C863724E7F0D}"/>
              </a:ext>
            </a:extLst>
          </p:cNvPr>
          <p:cNvSpPr txBox="1">
            <a:spLocks/>
          </p:cNvSpPr>
          <p:nvPr/>
        </p:nvSpPr>
        <p:spPr>
          <a:xfrm>
            <a:off x="175290" y="-481219"/>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dirty="0"/>
          </a:p>
        </p:txBody>
      </p:sp>
      <p:sp>
        <p:nvSpPr>
          <p:cNvPr id="8" name="Picture Placeholder 1">
            <a:extLst>
              <a:ext uri="{FF2B5EF4-FFF2-40B4-BE49-F238E27FC236}">
                <a16:creationId xmlns:a16="http://schemas.microsoft.com/office/drawing/2014/main" id="{565598FC-D050-2109-F080-F838BC379874}"/>
              </a:ext>
            </a:extLst>
          </p:cNvPr>
          <p:cNvSpPr txBox="1">
            <a:spLocks/>
          </p:cNvSpPr>
          <p:nvPr/>
        </p:nvSpPr>
        <p:spPr>
          <a:xfrm>
            <a:off x="555118" y="258418"/>
            <a:ext cx="5352040" cy="1938130"/>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9" name="Picture Placeholder 1">
            <a:extLst>
              <a:ext uri="{FF2B5EF4-FFF2-40B4-BE49-F238E27FC236}">
                <a16:creationId xmlns:a16="http://schemas.microsoft.com/office/drawing/2014/main" id="{A3D7A544-FEF6-9A0C-5300-EB837C73EC63}"/>
              </a:ext>
            </a:extLst>
          </p:cNvPr>
          <p:cNvSpPr txBox="1">
            <a:spLocks/>
          </p:cNvSpPr>
          <p:nvPr/>
        </p:nvSpPr>
        <p:spPr>
          <a:xfrm>
            <a:off x="402718" y="258418"/>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0" name="Picture Placeholder 1">
            <a:extLst>
              <a:ext uri="{FF2B5EF4-FFF2-40B4-BE49-F238E27FC236}">
                <a16:creationId xmlns:a16="http://schemas.microsoft.com/office/drawing/2014/main" id="{8E584855-88A8-94E2-2B49-BD4EC17F6AE0}"/>
              </a:ext>
            </a:extLst>
          </p:cNvPr>
          <p:cNvSpPr txBox="1">
            <a:spLocks/>
          </p:cNvSpPr>
          <p:nvPr/>
        </p:nvSpPr>
        <p:spPr>
          <a:xfrm>
            <a:off x="402718" y="238126"/>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1" name="Picture Placeholder 1">
            <a:extLst>
              <a:ext uri="{FF2B5EF4-FFF2-40B4-BE49-F238E27FC236}">
                <a16:creationId xmlns:a16="http://schemas.microsoft.com/office/drawing/2014/main" id="{941F71CB-CDEA-A8B9-DE59-30C507385A95}"/>
              </a:ext>
            </a:extLst>
          </p:cNvPr>
          <p:cNvSpPr txBox="1">
            <a:spLocks/>
          </p:cNvSpPr>
          <p:nvPr/>
        </p:nvSpPr>
        <p:spPr>
          <a:xfrm>
            <a:off x="402718" y="238125"/>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2" name="Picture Placeholder 1">
            <a:extLst>
              <a:ext uri="{FF2B5EF4-FFF2-40B4-BE49-F238E27FC236}">
                <a16:creationId xmlns:a16="http://schemas.microsoft.com/office/drawing/2014/main" id="{4F9FB427-674E-F525-7589-4DD2C1688463}"/>
              </a:ext>
            </a:extLst>
          </p:cNvPr>
          <p:cNvSpPr txBox="1">
            <a:spLocks/>
          </p:cNvSpPr>
          <p:nvPr/>
        </p:nvSpPr>
        <p:spPr>
          <a:xfrm>
            <a:off x="402718" y="216804"/>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4" name="Picture Placeholder 1">
            <a:extLst>
              <a:ext uri="{FF2B5EF4-FFF2-40B4-BE49-F238E27FC236}">
                <a16:creationId xmlns:a16="http://schemas.microsoft.com/office/drawing/2014/main" id="{6B5FC9ED-6E18-E10D-FACC-BF62065BEE57}"/>
              </a:ext>
            </a:extLst>
          </p:cNvPr>
          <p:cNvSpPr txBox="1">
            <a:spLocks/>
          </p:cNvSpPr>
          <p:nvPr/>
        </p:nvSpPr>
        <p:spPr>
          <a:xfrm>
            <a:off x="314319" y="151429"/>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r>
              <a:rPr lang="en-US" dirty="0"/>
              <a:t>P</a:t>
            </a:r>
            <a:endParaRPr lang="en-GB" dirty="0"/>
          </a:p>
        </p:txBody>
      </p:sp>
      <p:sp>
        <p:nvSpPr>
          <p:cNvPr id="16" name="Title 3">
            <a:extLst>
              <a:ext uri="{FF2B5EF4-FFF2-40B4-BE49-F238E27FC236}">
                <a16:creationId xmlns:a16="http://schemas.microsoft.com/office/drawing/2014/main" id="{ED53963D-A492-BE5E-CE47-D58B598648A8}"/>
              </a:ext>
            </a:extLst>
          </p:cNvPr>
          <p:cNvSpPr txBox="1">
            <a:spLocks/>
          </p:cNvSpPr>
          <p:nvPr/>
        </p:nvSpPr>
        <p:spPr>
          <a:xfrm>
            <a:off x="175290" y="3295473"/>
            <a:ext cx="8998854" cy="1424808"/>
          </a:xfrm>
          <a:prstGeom prst="rect">
            <a:avLst/>
          </a:prstGeom>
        </p:spPr>
        <p:txBody>
          <a:bodyPr vert="horz" lIns="91440" tIns="45720" rIns="91440" bIns="45720" rtlCol="0" anchor="t" anchorCtr="0">
            <a:noAutofit/>
          </a:bodyPr>
          <a:lstStyle>
            <a:lvl1pPr algn="l" defTabSz="685800" rtl="0" eaLnBrk="1" latinLnBrk="0" hangingPunct="1">
              <a:lnSpc>
                <a:spcPct val="90000"/>
              </a:lnSpc>
              <a:spcBef>
                <a:spcPct val="0"/>
              </a:spcBef>
              <a:buNone/>
              <a:defRPr lang="en-US" sz="3200" b="0" kern="1200" dirty="0">
                <a:solidFill>
                  <a:srgbClr val="3D3D3C"/>
                </a:solidFill>
                <a:latin typeface="Arial" panose="020B0604020202020204" pitchFamily="34" charset="0"/>
                <a:ea typeface="+mn-ea"/>
                <a:cs typeface="+mn-cs"/>
              </a:defRPr>
            </a:lvl1pPr>
          </a:lstStyle>
          <a:p>
            <a:pPr>
              <a:lnSpc>
                <a:spcPct val="100000"/>
              </a:lnSpc>
            </a:pPr>
            <a:endParaRPr lang="en-GB" sz="1800" dirty="0">
              <a:solidFill>
                <a:srgbClr val="00000A"/>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7" name="TextBox 16">
            <a:extLst>
              <a:ext uri="{FF2B5EF4-FFF2-40B4-BE49-F238E27FC236}">
                <a16:creationId xmlns:a16="http://schemas.microsoft.com/office/drawing/2014/main" id="{3E62A1B6-A5D9-C365-893A-FA0DB1723D24}"/>
              </a:ext>
            </a:extLst>
          </p:cNvPr>
          <p:cNvSpPr txBox="1"/>
          <p:nvPr/>
        </p:nvSpPr>
        <p:spPr>
          <a:xfrm rot="10800000" flipV="1">
            <a:off x="555118" y="5558152"/>
            <a:ext cx="8918346" cy="697627"/>
          </a:xfrm>
          <a:prstGeom prst="rect">
            <a:avLst/>
          </a:prstGeom>
          <a:noFill/>
        </p:spPr>
        <p:txBody>
          <a:bodyPr wrap="square">
            <a:spAutoFit/>
          </a:bodyPr>
          <a:lstStyle/>
          <a:p>
            <a:pPr>
              <a:spcAft>
                <a:spcPts val="400"/>
              </a:spcAft>
            </a:pPr>
            <a:endParaRPr lang="en-GB" sz="1800" dirty="0">
              <a:solidFill>
                <a:srgbClr val="111111"/>
              </a:solidFill>
              <a:effectLst/>
              <a:latin typeface="Calibri" panose="020F0502020204030204" pitchFamily="34" charset="0"/>
              <a:ea typeface="Arial Unicode MS"/>
            </a:endParaRPr>
          </a:p>
          <a:p>
            <a:pPr>
              <a:spcAft>
                <a:spcPts val="400"/>
              </a:spcAft>
            </a:pPr>
            <a:endParaRPr lang="en-GB" sz="1800" dirty="0">
              <a:effectLst/>
              <a:latin typeface="Arial" panose="020B0604020202020204" pitchFamily="34" charset="0"/>
              <a:ea typeface="Arial Unicode MS"/>
            </a:endParaRPr>
          </a:p>
        </p:txBody>
      </p:sp>
      <p:pic>
        <p:nvPicPr>
          <p:cNvPr id="15" name="Picture 14">
            <a:extLst>
              <a:ext uri="{FF2B5EF4-FFF2-40B4-BE49-F238E27FC236}">
                <a16:creationId xmlns:a16="http://schemas.microsoft.com/office/drawing/2014/main" id="{30C27E22-916C-B7F6-773F-AE2A568A1657}"/>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314319" y="250446"/>
            <a:ext cx="2443253" cy="1832440"/>
          </a:xfrm>
          <a:prstGeom prst="rect">
            <a:avLst/>
          </a:prstGeom>
        </p:spPr>
      </p:pic>
      <p:sp>
        <p:nvSpPr>
          <p:cNvPr id="2" name="Title 1">
            <a:extLst>
              <a:ext uri="{FF2B5EF4-FFF2-40B4-BE49-F238E27FC236}">
                <a16:creationId xmlns:a16="http://schemas.microsoft.com/office/drawing/2014/main" id="{A8918C5F-CEE5-0F3B-4190-20E948B68267}"/>
              </a:ext>
            </a:extLst>
          </p:cNvPr>
          <p:cNvSpPr txBox="1">
            <a:spLocks noChangeArrowheads="1"/>
          </p:cNvSpPr>
          <p:nvPr/>
        </p:nvSpPr>
        <p:spPr bwMode="auto">
          <a:xfrm>
            <a:off x="207122" y="2333246"/>
            <a:ext cx="8845825" cy="27494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spAutoFit/>
          </a:bodyPr>
          <a:lstStyle>
            <a:lvl1pPr algn="l" defTabSz="685800" rtl="0" eaLnBrk="0" fontAlgn="base" latinLnBrk="0" hangingPunct="0">
              <a:lnSpc>
                <a:spcPct val="90000"/>
              </a:lnSpc>
              <a:spcBef>
                <a:spcPct val="0"/>
              </a:spcBef>
              <a:spcAft>
                <a:spcPct val="0"/>
              </a:spcAft>
              <a:buNone/>
              <a:defRPr lang="en-US" sz="3200" b="0" kern="1200">
                <a:solidFill>
                  <a:schemeClr val="tx1"/>
                </a:solidFill>
                <a:latin typeface="Arial" panose="020B0604020202020204" pitchFamily="34" charset="0"/>
                <a:ea typeface="+mn-ea"/>
                <a:cs typeface="+mn-cs"/>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a:lnSpc>
                <a:spcPct val="107000"/>
              </a:lnSpc>
              <a:spcAft>
                <a:spcPts val="800"/>
              </a:spcAft>
            </a:pPr>
            <a:r>
              <a:rPr lang="en-GB" sz="18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Earlier this year, their Minister retired, and whilst not rushing the process, the diaconate are keen to find the new minister that God is calling to them.</a:t>
            </a:r>
            <a:br>
              <a:rPr lang="en-GB" sz="18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br>
            <a:r>
              <a:rPr lang="en-GB" sz="18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Please pray with them:</a:t>
            </a:r>
            <a:br>
              <a:rPr lang="en-GB" sz="18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br>
            <a:r>
              <a:rPr lang="en-GB" sz="18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 For the church profile to reflect their church now, and as God plans it to be, and for any potential new ministers.</a:t>
            </a:r>
            <a:br>
              <a:rPr lang="en-GB" sz="18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br>
            <a:r>
              <a:rPr lang="en-GB" sz="18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 For those who use the church hall, that they may be blessed and encounter God.</a:t>
            </a:r>
            <a:br>
              <a:rPr lang="en-GB" sz="18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br>
            <a:r>
              <a:rPr lang="en-GB" sz="18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 For all those they meet during outreach.</a:t>
            </a:r>
            <a:br>
              <a:rPr lang="en-GB" sz="18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br>
            <a:r>
              <a:rPr lang="en-GB" sz="18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 For the church and their ongoing efforts to create shoeboxes.</a:t>
            </a:r>
            <a:br>
              <a:rPr lang="en-GB" sz="18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br>
            <a:endParaRPr lang="en-GB" sz="180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4115539210"/>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
</file>

<file path=ppt/theme/theme1.xml><?xml version="1.0" encoding="utf-8"?>
<a:theme xmlns:a="http://schemas.openxmlformats.org/drawingml/2006/main" name="EBA Prayer Focus Slides Arial 16x9 Template">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EBA Bariol">
      <a:majorFont>
        <a:latin typeface="Bariol"/>
        <a:ea typeface=""/>
        <a:cs typeface=""/>
      </a:majorFont>
      <a:minorFont>
        <a:latin typeface="Bariol"/>
        <a:ea typeface=""/>
        <a:cs typeface=""/>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EBA Prayer Focus Slides Arial 16x9 Template</Template>
  <TotalTime>28</TotalTime>
  <Words>235</Words>
  <Application>Microsoft Macintosh PowerPoint</Application>
  <PresentationFormat>On-screen Show (16:9)</PresentationFormat>
  <Paragraphs>9</Paragraphs>
  <Slides>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Aptos</vt:lpstr>
      <vt:lpstr>Arial</vt:lpstr>
      <vt:lpstr>Calibri</vt:lpstr>
      <vt:lpstr>Times New Roman</vt:lpstr>
      <vt:lpstr>EBA Prayer Focus Slides Arial 16x9 Template</vt:lpstr>
      <vt:lpstr>HBC is a very friendly and welcoming village church. They are an older congregation focused on outreach to their demographic, who are known for their friendliness. This is seen in their small groups, alongside prayer, fellowship and bible study. Their primary outreach is their friendship and lunch club, where most attendees are not from the church. They are also reaching out in new ways by participating in village events and renting their hall. Alongside this, they collect for the food bank, and they create a phenomenal 500 shoeboxes each year for the annual appeal.  </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Please pray for us as we seek God’s will for our future mission and ministry, and as we develop a planning application to improve our premises to meet our expanding requirements and numbers.</dc:title>
  <dc:creator>David Elcock</dc:creator>
  <cp:lastModifiedBy>Eleanor Kelsey</cp:lastModifiedBy>
  <cp:revision>263</cp:revision>
  <cp:lastPrinted>2017-08-23T11:19:32Z</cp:lastPrinted>
  <dcterms:created xsi:type="dcterms:W3CDTF">2017-09-11T20:05:50Z</dcterms:created>
  <dcterms:modified xsi:type="dcterms:W3CDTF">2025-07-24T15:43:34Z</dcterms:modified>
</cp:coreProperties>
</file>