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76" y="-7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7/16/25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7/16/25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7/16/25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7/16/25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7/16/25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7/16/25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7/16/25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7/16/25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7/16/25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7/16/25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7/16/25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Halstead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23" y="2710591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Halstead Baptist Church is situated a short distance from the High Street.  Halstead is a picturesque dormitory town, with many residents travelling for employment. The fellowship at Halstead is currently in a period of ministerial vacancy. They are well supported by visiting preachers each Sunday and by Rev. Ellie Ake, the Moderator.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Members of the congregation meet mid-week for bible study, fellowship and prayer. The church owns a charity shop on Halstead High Street.  Despite the fellowship being small in number, they open three days per week.  The shop provides good opportunities for outreach. 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3168"/>
          <a:stretch/>
        </p:blipFill>
        <p:spPr>
          <a:xfrm>
            <a:off x="402718" y="232747"/>
            <a:ext cx="4107736" cy="2129279"/>
          </a:xfrm>
        </p:spPr>
      </p:pic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93" y="2312347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Halstead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27943"/>
            <a:ext cx="8761588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Halstead Baptist Church is thankful for God’s provision enabling them to continue in spite of the prevailing difficult economic situation and high maintenance costs. 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pray for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New relationships that will produce fruit for the Kingdom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New people to come alongside and support the fellowship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Perseverance and wisdom for the days ahead and that God’s vision for the future of the Church will become clear.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7" y="207342"/>
            <a:ext cx="2919965" cy="19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14</TotalTime>
  <Words>206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Times New Roman</vt:lpstr>
      <vt:lpstr>EBA Prayer Focus Slides Arial 16x9 Template</vt:lpstr>
      <vt:lpstr>Halstead Baptist Church is situated a short distance from the High Street.  Halstead is a picturesque dormitory town, with many residents travelling for employment. The fellowship at Halstead is currently in a period of ministerial vacancy. They are well supported by visiting preachers each Sunday and by Rev. Ellie Ake, the Moderator. Members of the congregation meet mid-week for bible study, fellowship and prayer. The church owns a charity shop on Halstead High Street.  Despite the fellowship being small in number, they open three days per week.  The shop provides good opportunities for outreach.     </vt:lpstr>
      <vt:lpstr>Halstead Baptist Church is thankful for God’s provision enabling them to continue in spite of the prevailing difficult economic situation and high maintenance costs.  Please pray for • New relationships that will produce fruit for the Kingdom • New people to come alongside and support the fellowship • Perseverance and wisdom for the days ahead and that God’s vision for the future of the Church will become clear.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263</cp:revision>
  <cp:lastPrinted>2017-08-23T11:19:32Z</cp:lastPrinted>
  <dcterms:created xsi:type="dcterms:W3CDTF">2017-09-11T20:05:50Z</dcterms:created>
  <dcterms:modified xsi:type="dcterms:W3CDTF">2025-07-16T11:03:40Z</dcterms:modified>
</cp:coreProperties>
</file>