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484" r:id="rId2"/>
    <p:sldId id="483" r:id="rId3"/>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3D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AC38BA-2B0C-4738-8F2B-CC2006DC9A30}" v="24" dt="2024-08-12T21:20:32.577"/>
    <p1510:client id="{D726A6AD-CE51-4C92-9729-5FBAA93E53F0}" v="2" dt="2024-08-12T10:13:18.5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395" autoAdjust="0"/>
  </p:normalViewPr>
  <p:slideViewPr>
    <p:cSldViewPr snapToGrid="0" showGuides="1">
      <p:cViewPr varScale="1">
        <p:scale>
          <a:sx n="110" d="100"/>
          <a:sy n="110" d="100"/>
        </p:scale>
        <p:origin x="1216" y="168"/>
      </p:cViewPr>
      <p:guideLst>
        <p:guide orient="horz" pos="2160"/>
        <p:guide pos="2880"/>
      </p:guideLst>
    </p:cSldViewPr>
  </p:slideViewPr>
  <p:outlineViewPr>
    <p:cViewPr>
      <p:scale>
        <a:sx n="33" d="100"/>
        <a:sy n="33" d="100"/>
      </p:scale>
      <p:origin x="0" y="21354"/>
    </p:cViewPr>
  </p:outlineViewPr>
  <p:notesTextViewPr>
    <p:cViewPr>
      <p:scale>
        <a:sx n="1" d="1"/>
        <a:sy n="1" d="1"/>
      </p:scale>
      <p:origin x="0" y="0"/>
    </p:cViewPr>
  </p:notesTextViewPr>
  <p:sorterViewPr>
    <p:cViewPr>
      <p:scale>
        <a:sx n="100" d="100"/>
        <a:sy n="100" d="100"/>
      </p:scale>
      <p:origin x="0" y="7812"/>
    </p:cViewPr>
  </p:sorterViewPr>
  <p:notesViewPr>
    <p:cSldViewPr snapToGrid="0">
      <p:cViewPr varScale="1">
        <p:scale>
          <a:sx n="80" d="100"/>
          <a:sy n="80" d="100"/>
        </p:scale>
        <p:origin x="-3906" y="-84"/>
      </p:cViewPr>
      <p:guideLst>
        <p:guide orient="horz" pos="3223"/>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handoutMaster" Target="handoutMasters/handoutMaster1.xml"/><Relationship Id="rId10" Type="http://schemas.microsoft.com/office/2016/11/relationships/changesInfo" Target="changesInfos/changesInfo1.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Wade" userId="c87f5fd422b648eb" providerId="LiveId" clId="{24AC38BA-2B0C-4738-8F2B-CC2006DC9A30}"/>
    <pc:docChg chg="custSel addSld delSld modSld sldOrd">
      <pc:chgData name="Andrew Wade" userId="c87f5fd422b648eb" providerId="LiveId" clId="{24AC38BA-2B0C-4738-8F2B-CC2006DC9A30}" dt="2024-08-12T21:20:32.577" v="74" actId="14100"/>
      <pc:docMkLst>
        <pc:docMk/>
      </pc:docMkLst>
      <pc:sldChg chg="addSp delSp modSp mod ord">
        <pc:chgData name="Andrew Wade" userId="c87f5fd422b648eb" providerId="LiveId" clId="{24AC38BA-2B0C-4738-8F2B-CC2006DC9A30}" dt="2024-08-12T21:20:32.577" v="74" actId="14100"/>
        <pc:sldMkLst>
          <pc:docMk/>
          <pc:sldMk cId="3529937835" sldId="483"/>
        </pc:sldMkLst>
        <pc:spChg chg="add mod">
          <ac:chgData name="Andrew Wade" userId="c87f5fd422b648eb" providerId="LiveId" clId="{24AC38BA-2B0C-4738-8F2B-CC2006DC9A30}" dt="2024-08-12T21:20:32.577" v="74" actId="14100"/>
          <ac:spMkLst>
            <pc:docMk/>
            <pc:sldMk cId="3529937835" sldId="483"/>
            <ac:spMk id="2" creationId="{55537F5B-9222-D443-7268-56A8A013F002}"/>
          </ac:spMkLst>
        </pc:spChg>
        <pc:spChg chg="mod">
          <ac:chgData name="Andrew Wade" userId="c87f5fd422b648eb" providerId="LiveId" clId="{24AC38BA-2B0C-4738-8F2B-CC2006DC9A30}" dt="2024-08-12T17:57:45.659" v="18" actId="6549"/>
          <ac:spMkLst>
            <pc:docMk/>
            <pc:sldMk cId="3529937835" sldId="483"/>
            <ac:spMk id="3" creationId="{FB02FCEB-75A2-4493-D4FB-D06E0E14658F}"/>
          </ac:spMkLst>
        </pc:spChg>
        <pc:spChg chg="del mod">
          <ac:chgData name="Andrew Wade" userId="c87f5fd422b648eb" providerId="LiveId" clId="{24AC38BA-2B0C-4738-8F2B-CC2006DC9A30}" dt="2024-08-12T21:13:45.457" v="65"/>
          <ac:spMkLst>
            <pc:docMk/>
            <pc:sldMk cId="3529937835" sldId="483"/>
            <ac:spMk id="12" creationId="{C9B07F2D-2683-032D-DBE6-30D490DB364D}"/>
          </ac:spMkLst>
        </pc:spChg>
        <pc:picChg chg="add mod">
          <ac:chgData name="Andrew Wade" userId="c87f5fd422b648eb" providerId="LiveId" clId="{24AC38BA-2B0C-4738-8F2B-CC2006DC9A30}" dt="2024-08-12T17:58:51.105" v="34" actId="1076"/>
          <ac:picMkLst>
            <pc:docMk/>
            <pc:sldMk cId="3529937835" sldId="483"/>
            <ac:picMk id="4" creationId="{683B7889-2FB3-A732-0893-9F3B1723BF34}"/>
          </ac:picMkLst>
        </pc:picChg>
        <pc:picChg chg="del">
          <ac:chgData name="Andrew Wade" userId="c87f5fd422b648eb" providerId="LiveId" clId="{24AC38BA-2B0C-4738-8F2B-CC2006DC9A30}" dt="2024-08-12T17:57:35.129" v="0" actId="21"/>
          <ac:picMkLst>
            <pc:docMk/>
            <pc:sldMk cId="3529937835" sldId="483"/>
            <ac:picMk id="5" creationId="{BB2FED88-6032-0041-B0B3-B44DAFDEBA9C}"/>
          </ac:picMkLst>
        </pc:picChg>
      </pc:sldChg>
      <pc:sldChg chg="del">
        <pc:chgData name="Andrew Wade" userId="c87f5fd422b648eb" providerId="LiveId" clId="{24AC38BA-2B0C-4738-8F2B-CC2006DC9A30}" dt="2024-08-12T17:57:56.026" v="20" actId="2696"/>
        <pc:sldMkLst>
          <pc:docMk/>
          <pc:sldMk cId="1372343086" sldId="484"/>
        </pc:sldMkLst>
      </pc:sldChg>
      <pc:sldChg chg="addSp delSp modSp add mod">
        <pc:chgData name="Andrew Wade" userId="c87f5fd422b648eb" providerId="LiveId" clId="{24AC38BA-2B0C-4738-8F2B-CC2006DC9A30}" dt="2024-08-12T21:20:17.268" v="73" actId="1076"/>
        <pc:sldMkLst>
          <pc:docMk/>
          <pc:sldMk cId="3759383840" sldId="484"/>
        </pc:sldMkLst>
        <pc:spChg chg="add mod">
          <ac:chgData name="Andrew Wade" userId="c87f5fd422b648eb" providerId="LiveId" clId="{24AC38BA-2B0C-4738-8F2B-CC2006DC9A30}" dt="2024-08-12T21:13:18.964" v="64" actId="6549"/>
          <ac:spMkLst>
            <pc:docMk/>
            <pc:sldMk cId="3759383840" sldId="484"/>
            <ac:spMk id="2" creationId="{4C0D59EF-6249-6583-D936-D9FEF7709CCA}"/>
          </ac:spMkLst>
        </pc:spChg>
        <pc:spChg chg="mod">
          <ac:chgData name="Andrew Wade" userId="c87f5fd422b648eb" providerId="LiveId" clId="{24AC38BA-2B0C-4738-8F2B-CC2006DC9A30}" dt="2024-08-12T21:20:17.268" v="73" actId="1076"/>
          <ac:spMkLst>
            <pc:docMk/>
            <pc:sldMk cId="3759383840" sldId="484"/>
            <ac:spMk id="3" creationId="{FB02FCEB-75A2-4493-D4FB-D06E0E14658F}"/>
          </ac:spMkLst>
        </pc:spChg>
        <pc:spChg chg="add del mod">
          <ac:chgData name="Andrew Wade" userId="c87f5fd422b648eb" providerId="LiveId" clId="{24AC38BA-2B0C-4738-8F2B-CC2006DC9A30}" dt="2024-08-12T17:59:44.536" v="36" actId="478"/>
          <ac:spMkLst>
            <pc:docMk/>
            <pc:sldMk cId="3759383840" sldId="484"/>
            <ac:spMk id="5" creationId="{8A31759C-45B8-FE17-BA9E-655255EE9345}"/>
          </ac:spMkLst>
        </pc:spChg>
        <pc:spChg chg="add del mod">
          <ac:chgData name="Andrew Wade" userId="c87f5fd422b648eb" providerId="LiveId" clId="{24AC38BA-2B0C-4738-8F2B-CC2006DC9A30}" dt="2024-08-12T21:08:17.360" v="38"/>
          <ac:spMkLst>
            <pc:docMk/>
            <pc:sldMk cId="3759383840" sldId="484"/>
            <ac:spMk id="6" creationId="{70B38260-8906-D2E1-CCC4-6F60FA323104}"/>
          </ac:spMkLst>
        </pc:spChg>
        <pc:spChg chg="del">
          <ac:chgData name="Andrew Wade" userId="c87f5fd422b648eb" providerId="LiveId" clId="{24AC38BA-2B0C-4738-8F2B-CC2006DC9A30}" dt="2024-08-12T17:59:34.663" v="35"/>
          <ac:spMkLst>
            <pc:docMk/>
            <pc:sldMk cId="3759383840" sldId="484"/>
            <ac:spMk id="12" creationId="{C9B07F2D-2683-032D-DBE6-30D490DB364D}"/>
          </ac:spMkLst>
        </pc:spChg>
        <pc:picChg chg="add mod">
          <ac:chgData name="Andrew Wade" userId="c87f5fd422b648eb" providerId="LiveId" clId="{24AC38BA-2B0C-4738-8F2B-CC2006DC9A30}" dt="2024-08-12T17:58:31.875" v="27" actId="1076"/>
          <ac:picMkLst>
            <pc:docMk/>
            <pc:sldMk cId="3759383840" sldId="484"/>
            <ac:picMk id="4" creationId="{4C8FB125-6961-AD41-F0FA-6071D89A148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0FAF11-B041-491D-84A9-C4F76C39686A}"/>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a:extLst>
              <a:ext uri="{FF2B5EF4-FFF2-40B4-BE49-F238E27FC236}">
                <a16:creationId xmlns:a16="http://schemas.microsoft.com/office/drawing/2014/main" id="{EB98E343-5F82-4641-9F1D-769DED5A5AA0}"/>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622355D3-2135-4A74-8075-BC6DF9B460BF}" type="datetimeFigureOut">
              <a:rPr lang="en-GB" smtClean="0"/>
              <a:t>21/06/2025</a:t>
            </a:fld>
            <a:endParaRPr lang="en-GB"/>
          </a:p>
        </p:txBody>
      </p:sp>
      <p:sp>
        <p:nvSpPr>
          <p:cNvPr id="4" name="Footer Placeholder 3">
            <a:extLst>
              <a:ext uri="{FF2B5EF4-FFF2-40B4-BE49-F238E27FC236}">
                <a16:creationId xmlns:a16="http://schemas.microsoft.com/office/drawing/2014/main" id="{8C415CB9-BE82-488B-A815-B01D14451DA8}"/>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86262CF3-5E8F-4357-8E25-FC1763BD30AD}"/>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50B93C27-3F91-4430-B94C-DDC1BAA03813}" type="slidenum">
              <a:rPr lang="en-GB" smtClean="0"/>
              <a:t>‹#›</a:t>
            </a:fld>
            <a:endParaRPr lang="en-GB"/>
          </a:p>
        </p:txBody>
      </p:sp>
    </p:spTree>
    <p:extLst>
      <p:ext uri="{BB962C8B-B14F-4D97-AF65-F5344CB8AC3E}">
        <p14:creationId xmlns:p14="http://schemas.microsoft.com/office/powerpoint/2010/main" val="3956149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22C5EC86-FAC9-410C-9BDE-956EA9C802BC}" type="datetimeFigureOut">
              <a:rPr lang="en-GB" smtClean="0"/>
              <a:t>21/06/2025</a:t>
            </a:fld>
            <a:endParaRPr lang="en-GB"/>
          </a:p>
        </p:txBody>
      </p:sp>
      <p:sp>
        <p:nvSpPr>
          <p:cNvPr id="4" name="Slide Image Placeholder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7247E48A-B93D-4429-9AAD-6D160EA7DBA7}" type="slidenum">
              <a:rPr lang="en-GB" smtClean="0"/>
              <a:t>‹#›</a:t>
            </a:fld>
            <a:endParaRPr lang="en-GB"/>
          </a:p>
        </p:txBody>
      </p:sp>
    </p:spTree>
    <p:extLst>
      <p:ext uri="{BB962C8B-B14F-4D97-AF65-F5344CB8AC3E}">
        <p14:creationId xmlns:p14="http://schemas.microsoft.com/office/powerpoint/2010/main" val="181134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3D5F8-95C3-8B4E-D65D-B197AAA95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954FA0-355A-616E-342E-808E78684B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3EEF90-3AC6-7A16-588A-3EF6B918505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D0366CF-EF62-D91F-5440-1F8B460EB558}"/>
              </a:ext>
            </a:extLst>
          </p:cNvPr>
          <p:cNvSpPr>
            <a:spLocks noGrp="1"/>
          </p:cNvSpPr>
          <p:nvPr>
            <p:ph type="sldNum" sz="quarter" idx="5"/>
          </p:nvPr>
        </p:nvSpPr>
        <p:spPr/>
        <p:txBody>
          <a:bodyPr/>
          <a:lstStyle/>
          <a:p>
            <a:fld id="{7247E48A-B93D-4429-9AAD-6D160EA7DBA7}" type="slidenum">
              <a:rPr lang="en-GB" smtClean="0"/>
              <a:t>1</a:t>
            </a:fld>
            <a:endParaRPr lang="en-GB"/>
          </a:p>
        </p:txBody>
      </p:sp>
    </p:spTree>
    <p:extLst>
      <p:ext uri="{BB962C8B-B14F-4D97-AF65-F5344CB8AC3E}">
        <p14:creationId xmlns:p14="http://schemas.microsoft.com/office/powerpoint/2010/main" val="1078430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3D5F8-95C3-8B4E-D65D-B197AAA95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954FA0-355A-616E-342E-808E78684B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3EEF90-3AC6-7A16-588A-3EF6B918505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D0366CF-EF62-D91F-5440-1F8B460EB558}"/>
              </a:ext>
            </a:extLst>
          </p:cNvPr>
          <p:cNvSpPr>
            <a:spLocks noGrp="1"/>
          </p:cNvSpPr>
          <p:nvPr>
            <p:ph type="sldNum" sz="quarter" idx="5"/>
          </p:nvPr>
        </p:nvSpPr>
        <p:spPr/>
        <p:txBody>
          <a:bodyPr/>
          <a:lstStyle/>
          <a:p>
            <a:fld id="{7247E48A-B93D-4429-9AAD-6D160EA7DBA7}" type="slidenum">
              <a:rPr lang="en-GB" smtClean="0"/>
              <a:t>2</a:t>
            </a:fld>
            <a:endParaRPr lang="en-GB"/>
          </a:p>
        </p:txBody>
      </p:sp>
    </p:spTree>
    <p:extLst>
      <p:ext uri="{BB962C8B-B14F-4D97-AF65-F5344CB8AC3E}">
        <p14:creationId xmlns:p14="http://schemas.microsoft.com/office/powerpoint/2010/main" val="786910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687" y="4464028"/>
            <a:ext cx="8348869" cy="1194650"/>
          </a:xfrm>
        </p:spPr>
        <p:txBody>
          <a:bodyPr wrap="none" anchor="t">
            <a:normAutofit/>
          </a:bodyPr>
          <a:lstStyle>
            <a:lvl1pPr algn="l" defTabSz="685800" rtl="0" eaLnBrk="1" latinLnBrk="0" hangingPunct="1">
              <a:lnSpc>
                <a:spcPct val="90000"/>
              </a:lnSpc>
              <a:spcBef>
                <a:spcPct val="0"/>
              </a:spcBef>
              <a:buNone/>
              <a:defRPr lang="en-US" sz="4400" b="0" kern="1200" dirty="0">
                <a:solidFill>
                  <a:srgbClr val="3D3D3C"/>
                </a:solidFill>
                <a:latin typeface="Arial" panose="020B0604020202020204" pitchFamily="34" charset="0"/>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377686" y="3829878"/>
            <a:ext cx="8348869" cy="618523"/>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fld id="{111664F0-4563-4CBA-A6FA-DD2AEB7A5845}" type="datetime1">
              <a:rPr lang="en-US" smtClean="0"/>
              <a:t>6/21/25</a:t>
            </a:fld>
            <a:endParaRPr lang="en-GB"/>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09588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stretch>
            <a:fillRect/>
          </a:stretch>
        </p:blipFill>
        <p:spPr>
          <a:xfrm>
            <a:off x="6516216" y="5373216"/>
            <a:ext cx="2399435" cy="365792"/>
          </a:xfrm>
          <a:prstGeom prst="rect">
            <a:avLst/>
          </a:prstGeom>
        </p:spPr>
      </p:pic>
    </p:spTree>
    <p:extLst>
      <p:ext uri="{BB962C8B-B14F-4D97-AF65-F5344CB8AC3E}">
        <p14:creationId xmlns:p14="http://schemas.microsoft.com/office/powerpoint/2010/main" val="4241962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7870" y="274638"/>
            <a:ext cx="8418443" cy="5818187"/>
          </a:xfrm>
        </p:spPr>
        <p:txBody>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6/21/25</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2332952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Just body text">
    <p:spTree>
      <p:nvGrpSpPr>
        <p:cNvPr id="1" name=""/>
        <p:cNvGrpSpPr/>
        <p:nvPr/>
      </p:nvGrpSpPr>
      <p:grpSpPr>
        <a:xfrm>
          <a:off x="0" y="0"/>
          <a:ext cx="0" cy="0"/>
          <a:chOff x="0" y="0"/>
          <a:chExt cx="0" cy="0"/>
        </a:xfrm>
      </p:grpSpPr>
      <p:sp>
        <p:nvSpPr>
          <p:cNvPr id="2" name="Title 1"/>
          <p:cNvSpPr>
            <a:spLocks noGrp="1"/>
          </p:cNvSpPr>
          <p:nvPr>
            <p:ph type="title"/>
          </p:nvPr>
        </p:nvSpPr>
        <p:spPr>
          <a:xfrm>
            <a:off x="347870" y="1455256"/>
            <a:ext cx="8418443" cy="674031"/>
          </a:xfrm>
        </p:spPr>
        <p:txBody>
          <a:bodyPr anchor="t" anchorCtr="0">
            <a:spAutoFit/>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6/21/25</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a:xfrm>
            <a:off x="6738730" y="6356351"/>
            <a:ext cx="2057400" cy="365125"/>
          </a:xfrm>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572118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ongs Centred">
    <p:spTree>
      <p:nvGrpSpPr>
        <p:cNvPr id="1" name=""/>
        <p:cNvGrpSpPr/>
        <p:nvPr/>
      </p:nvGrpSpPr>
      <p:grpSpPr>
        <a:xfrm>
          <a:off x="0" y="0"/>
          <a:ext cx="0" cy="0"/>
          <a:chOff x="0" y="0"/>
          <a:chExt cx="0" cy="0"/>
        </a:xfrm>
      </p:grpSpPr>
      <p:sp>
        <p:nvSpPr>
          <p:cNvPr id="6" name="Rectangle 5"/>
          <p:cNvSpPr/>
          <p:nvPr userDrawn="1"/>
        </p:nvSpPr>
        <p:spPr>
          <a:xfrm>
            <a:off x="0" y="6301048"/>
            <a:ext cx="9144000" cy="556952"/>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p:cNvSpPr>
            <a:spLocks noGrp="1"/>
          </p:cNvSpPr>
          <p:nvPr>
            <p:ph type="title"/>
          </p:nvPr>
        </p:nvSpPr>
        <p:spPr>
          <a:xfrm>
            <a:off x="397566" y="516831"/>
            <a:ext cx="8348869" cy="674031"/>
          </a:xfrm>
        </p:spPr>
        <p:txBody>
          <a:bodyPr anchor="t" anchorCtr="0">
            <a:spAutoFit/>
          </a:bodyPr>
          <a:lstStyle>
            <a:lvl1pPr algn="ctr">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534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No Base Bar">
    <p:spTree>
      <p:nvGrpSpPr>
        <p:cNvPr id="1" name=""/>
        <p:cNvGrpSpPr/>
        <p:nvPr/>
      </p:nvGrpSpPr>
      <p:grpSpPr>
        <a:xfrm>
          <a:off x="0" y="0"/>
          <a:ext cx="0" cy="0"/>
          <a:chOff x="0" y="0"/>
          <a:chExt cx="0" cy="0"/>
        </a:xfrm>
      </p:grpSpPr>
      <p:sp>
        <p:nvSpPr>
          <p:cNvPr id="11" name="TextBox 10"/>
          <p:cNvSpPr txBox="1"/>
          <p:nvPr userDrawn="1"/>
        </p:nvSpPr>
        <p:spPr>
          <a:xfrm>
            <a:off x="934279" y="437315"/>
            <a:ext cx="7275443" cy="5724945"/>
          </a:xfrm>
          <a:prstGeom prst="rect">
            <a:avLst/>
          </a:prstGeom>
          <a:noFill/>
        </p:spPr>
        <p:txBody>
          <a:bodyPr wrap="square" rtlCol="0">
            <a:noAutofit/>
          </a:bodyPr>
          <a:lstStyle/>
          <a:p>
            <a:pPr algn="ctr"/>
            <a:endParaRPr lang="en-GB" sz="4200" dirty="0">
              <a:solidFill>
                <a:srgbClr val="3D3D3C"/>
              </a:solidFill>
              <a:latin typeface="Arial" panose="020B0604020202020204" pitchFamily="34" charset="0"/>
            </a:endParaRPr>
          </a:p>
        </p:txBody>
      </p:sp>
    </p:spTree>
    <p:extLst>
      <p:ext uri="{BB962C8B-B14F-4D97-AF65-F5344CB8AC3E}">
        <p14:creationId xmlns:p14="http://schemas.microsoft.com/office/powerpoint/2010/main" val="4202617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7872" y="2059037"/>
            <a:ext cx="6188256" cy="2739926"/>
          </a:xfrm>
          <a:prstGeom prst="rect">
            <a:avLst/>
          </a:prstGeom>
        </p:spPr>
      </p:pic>
    </p:spTree>
    <p:extLst>
      <p:ext uri="{BB962C8B-B14F-4D97-AF65-F5344CB8AC3E}">
        <p14:creationId xmlns:p14="http://schemas.microsoft.com/office/powerpoint/2010/main" val="432223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7872" y="1373246"/>
            <a:ext cx="6188256" cy="2739926"/>
          </a:xfrm>
          <a:prstGeom prst="rect">
            <a:avLst/>
          </a:prstGeom>
        </p:spPr>
      </p:pic>
      <p:sp>
        <p:nvSpPr>
          <p:cNvPr id="3" name="Rectangle 2"/>
          <p:cNvSpPr/>
          <p:nvPr userDrawn="1"/>
        </p:nvSpPr>
        <p:spPr>
          <a:xfrm>
            <a:off x="0" y="6112565"/>
            <a:ext cx="9144000" cy="745435"/>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207994"/>
            <a:ext cx="9144000" cy="577964"/>
          </a:xfrm>
          <a:prstGeom prst="rect">
            <a:avLst/>
          </a:prstGeom>
        </p:spPr>
      </p:pic>
    </p:spTree>
    <p:extLst>
      <p:ext uri="{BB962C8B-B14F-4D97-AF65-F5344CB8AC3E}">
        <p14:creationId xmlns:p14="http://schemas.microsoft.com/office/powerpoint/2010/main" val="1595542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380176" y="216041"/>
            <a:ext cx="6219408" cy="1325563"/>
          </a:xfrm>
        </p:spPr>
        <p:txBody>
          <a:bodyPr>
            <a:normAutofit/>
          </a:bodyPr>
          <a:lstStyle>
            <a:lvl1pPr>
              <a:defRPr sz="4200"/>
            </a:lvl1pPr>
          </a:lstStyle>
          <a:p>
            <a:r>
              <a:rPr lang="en-US"/>
              <a:t>Click to edit Master title style</a:t>
            </a:r>
            <a:endParaRPr lang="en-US" dirty="0"/>
          </a:p>
        </p:txBody>
      </p:sp>
      <p:sp>
        <p:nvSpPr>
          <p:cNvPr id="3" name="Content Placeholder 2"/>
          <p:cNvSpPr>
            <a:spLocks noGrp="1"/>
          </p:cNvSpPr>
          <p:nvPr>
            <p:ph idx="1"/>
          </p:nvPr>
        </p:nvSpPr>
        <p:spPr>
          <a:xfrm>
            <a:off x="392745" y="1646723"/>
            <a:ext cx="835369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E337A1B-CBE0-46EA-A71E-8E715F7007B1}" type="datetime1">
              <a:rPr lang="en-US" smtClean="0"/>
              <a:t>6/21/25</a:t>
            </a:fld>
            <a:endParaRPr lang="en-GB"/>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7D194DFD-B235-4DCD-A12E-3D2FCC86B21A}" type="slidenum">
              <a:rPr lang="en-GB" altLang="en-US" smtClean="0"/>
              <a:pPr/>
              <a:t>‹#›</a:t>
            </a:fld>
            <a:endParaRPr lang="en-GB" altLang="en-US" dirty="0"/>
          </a:p>
        </p:txBody>
      </p:sp>
    </p:spTree>
    <p:extLst>
      <p:ext uri="{BB962C8B-B14F-4D97-AF65-F5344CB8AC3E}">
        <p14:creationId xmlns:p14="http://schemas.microsoft.com/office/powerpoint/2010/main" val="32707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377687" y="4464027"/>
            <a:ext cx="8348870" cy="1223597"/>
          </a:xfrm>
        </p:spPr>
        <p:txBody>
          <a:bodyPr wrap="none" anchor="t">
            <a:normAutofit/>
          </a:bodyPr>
          <a:lstStyle>
            <a:lvl1pPr algn="l">
              <a:defRPr sz="4200" b="0" spc="-225">
                <a:solidFill>
                  <a:srgbClr val="3D3D3C"/>
                </a:solidFill>
                <a:effectLst/>
                <a:latin typeface="Arial" panose="020B0604020202020204"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377687" y="3829878"/>
            <a:ext cx="8348870" cy="632792"/>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C162092E-3F2F-44A3-A6A9-A1C0D15FA81F}" type="datetime1">
              <a:rPr lang="en-US" smtClean="0"/>
              <a:t>6/21/25</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2485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0115" y="245858"/>
            <a:ext cx="6219408"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92745" y="1825625"/>
            <a:ext cx="41285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0795" y="1825625"/>
            <a:ext cx="413576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4DB5D60A-0BB5-41B8-9502-D2606D9A91BE}" type="datetime1">
              <a:rPr lang="en-US" smtClean="0"/>
              <a:t>6/21/25</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9511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565" y="245858"/>
            <a:ext cx="626165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402683" y="1561895"/>
            <a:ext cx="4047927" cy="823912"/>
          </a:xfrm>
        </p:spPr>
        <p:txBody>
          <a:bodyPr anchor="b">
            <a:normAutofit/>
          </a:bodyPr>
          <a:lstStyle>
            <a:lvl1pPr marL="0" indent="0">
              <a:buNone/>
              <a:defRPr sz="2400" b="1">
                <a:solidFill>
                  <a:srgbClr val="3D3D3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02683" y="2385807"/>
            <a:ext cx="404792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90185" y="1561895"/>
            <a:ext cx="4056250" cy="823912"/>
          </a:xfrm>
        </p:spPr>
        <p:txBody>
          <a:bodyPr vert="horz" lIns="91440" tIns="45720" rIns="91440" bIns="45720" rtlCol="0" anchor="b">
            <a:normAutofit/>
          </a:bodyPr>
          <a:lstStyle>
            <a:lvl1pPr>
              <a:buNone/>
              <a:defRPr lang="en-US" sz="2400" b="1">
                <a:solidFill>
                  <a:srgbClr val="3D3D3C"/>
                </a:soli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690185" y="2385807"/>
            <a:ext cx="405625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89402332-ED9C-4E44-8BDC-FDC2196864A7}" type="datetime1">
              <a:rPr lang="en-US" smtClean="0"/>
              <a:t>6/21/25</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1976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7748" y="516831"/>
            <a:ext cx="6221895" cy="785195"/>
          </a:xfrm>
        </p:spPr>
        <p:txBody>
          <a:bodyPr anchor="t" anchorCtr="0">
            <a:normAutofit/>
          </a:bodyPr>
          <a:lstStyle>
            <a:lvl1pPr algn="l">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FA1EC06F-19BF-4C31-8E25-977409355A5E}" type="datetime1">
              <a:rPr lang="en-US" smtClean="0"/>
              <a:t>6/21/25</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4686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A9AD27F-BFEF-4636-92C8-76AE31339A19}" type="datetime1">
              <a:rPr lang="en-US" smtClean="0"/>
              <a:t>6/21/25</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lvl1pPr>
              <a:defRPr>
                <a:solidFill>
                  <a:schemeClr val="tx1">
                    <a:lumMod val="65000"/>
                  </a:schemeClr>
                </a:solidFill>
              </a:defRPr>
            </a:lvl1pPr>
          </a:lstStyle>
          <a:p>
            <a:fld id="{9BC2D040-2D5F-40EB-B6C8-5D6F836E7514}" type="slidenum">
              <a:rPr lang="en-GB" altLang="en-US" smtClean="0"/>
              <a:pPr/>
              <a:t>‹#›</a:t>
            </a:fld>
            <a:endParaRPr lang="en-GB" altLang="en-US" dirty="0"/>
          </a:p>
        </p:txBody>
      </p:sp>
    </p:spTree>
    <p:extLst>
      <p:ext uri="{BB962C8B-B14F-4D97-AF65-F5344CB8AC3E}">
        <p14:creationId xmlns:p14="http://schemas.microsoft.com/office/powerpoint/2010/main" val="3927378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Picture Placeholder 2"/>
          <p:cNvSpPr>
            <a:spLocks noGrp="1" noChangeAspect="1"/>
          </p:cNvSpPr>
          <p:nvPr>
            <p:ph type="pic" idx="15" hasCustomPrompt="1"/>
          </p:nvPr>
        </p:nvSpPr>
        <p:spPr>
          <a:xfrm>
            <a:off x="402718" y="310329"/>
            <a:ext cx="5352040" cy="36990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 from Prayer Focus church</a:t>
            </a:r>
          </a:p>
        </p:txBody>
      </p:sp>
      <p:sp>
        <p:nvSpPr>
          <p:cNvPr id="8" name="Subtitle 2"/>
          <p:cNvSpPr>
            <a:spLocks noGrp="1"/>
          </p:cNvSpPr>
          <p:nvPr>
            <p:ph type="subTitle" idx="1" hasCustomPrompt="1"/>
          </p:nvPr>
        </p:nvSpPr>
        <p:spPr>
          <a:xfrm>
            <a:off x="417443" y="3790122"/>
            <a:ext cx="8348870" cy="632792"/>
          </a:xfrm>
        </p:spPr>
        <p:txBody>
          <a:bodyPr anchor="b">
            <a:normAutofit/>
          </a:bodyPr>
          <a:lstStyle>
            <a:lvl1pPr marL="0" indent="0" algn="l">
              <a:buNone/>
              <a:defRPr sz="2400" b="1">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Prayer Focus: Click to edit name of church</a:t>
            </a:r>
          </a:p>
        </p:txBody>
      </p:sp>
      <p:sp>
        <p:nvSpPr>
          <p:cNvPr id="12" name="Title 1"/>
          <p:cNvSpPr>
            <a:spLocks noGrp="1"/>
          </p:cNvSpPr>
          <p:nvPr>
            <p:ph type="title" hasCustomPrompt="1"/>
          </p:nvPr>
        </p:nvSpPr>
        <p:spPr>
          <a:xfrm>
            <a:off x="556591" y="4432854"/>
            <a:ext cx="8219661" cy="1769163"/>
          </a:xfrm>
        </p:spPr>
        <p:txBody>
          <a:bodyPr anchor="t" anchorCtr="0">
            <a:noAutofit/>
          </a:bodyPr>
          <a:lstStyle>
            <a:lvl1pPr algn="l">
              <a:defRPr lang="en-US" sz="3200" b="0" kern="1200" dirty="0">
                <a:solidFill>
                  <a:srgbClr val="3D3D3C"/>
                </a:solidFill>
                <a:latin typeface="Arial" panose="020B0604020202020204" pitchFamily="34" charset="0"/>
                <a:ea typeface="+mn-ea"/>
                <a:cs typeface="+mn-cs"/>
              </a:defRPr>
            </a:lvl1pPr>
          </a:lstStyle>
          <a:p>
            <a:r>
              <a:rPr lang="en-US" dirty="0"/>
              <a:t>Click to edit prayer point(s)</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87506"/>
            <a:ext cx="9144000" cy="577964"/>
          </a:xfrm>
          <a:prstGeom prst="rect">
            <a:avLst/>
          </a:prstGeom>
        </p:spPr>
      </p:pic>
    </p:spTree>
    <p:extLst>
      <p:ext uri="{BB962C8B-B14F-4D97-AF65-F5344CB8AC3E}">
        <p14:creationId xmlns:p14="http://schemas.microsoft.com/office/powerpoint/2010/main" val="3849640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357810" y="216041"/>
            <a:ext cx="6301408"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A4ED95A0-587E-44C4-8551-E475C85EC0D1}" type="datetime1">
              <a:rPr lang="en-US" smtClean="0"/>
              <a:t>6/21/25</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3715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6301048"/>
            <a:ext cx="9144000" cy="556952"/>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Placeholder 1"/>
          <p:cNvSpPr>
            <a:spLocks noGrp="1"/>
          </p:cNvSpPr>
          <p:nvPr>
            <p:ph type="title"/>
          </p:nvPr>
        </p:nvSpPr>
        <p:spPr>
          <a:xfrm>
            <a:off x="390115" y="245858"/>
            <a:ext cx="6219408"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02684" y="1646723"/>
            <a:ext cx="835369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90114" y="6356351"/>
            <a:ext cx="2057400" cy="365125"/>
          </a:xfrm>
          <a:prstGeom prst="rect">
            <a:avLst/>
          </a:prstGeom>
        </p:spPr>
        <p:txBody>
          <a:bodyPr vert="horz" lIns="91440" tIns="45720" rIns="91440" bIns="45720" rtlCol="0" anchor="ctr"/>
          <a:lstStyle>
            <a:lvl1pPr algn="l">
              <a:defRPr sz="900">
                <a:solidFill>
                  <a:schemeClr val="tx1">
                    <a:lumMod val="65000"/>
                  </a:schemeClr>
                </a:solidFill>
                <a:latin typeface="Arial" panose="020B0604020202020204" pitchFamily="34" charset="0"/>
              </a:defRPr>
            </a:lvl1pPr>
          </a:lstStyle>
          <a:p>
            <a:fld id="{3DD79EEF-EDA5-4B0F-95F6-036D878614DA}" type="datetime1">
              <a:rPr lang="en-US" smtClean="0"/>
              <a:pPr/>
              <a:t>6/21/25</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lumMod val="6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698974" y="6356351"/>
            <a:ext cx="2057400" cy="365125"/>
          </a:xfrm>
          <a:prstGeom prst="rect">
            <a:avLst/>
          </a:prstGeom>
        </p:spPr>
        <p:txBody>
          <a:bodyPr vert="horz" lIns="91440" tIns="45720" rIns="91440" bIns="45720" rtlCol="0" anchor="ctr"/>
          <a:lstStyle>
            <a:lvl1pPr algn="r">
              <a:defRPr sz="900">
                <a:solidFill>
                  <a:schemeClr val="tx1">
                    <a:lumMod val="65000"/>
                  </a:schemeClr>
                </a:solidFill>
                <a:latin typeface="Arial" panose="020B0604020202020204" pitchFamily="34" charset="0"/>
              </a:defRPr>
            </a:lvl1pPr>
          </a:lstStyle>
          <a:p>
            <a:fld id="{8469DAC7-2BB9-4049-AE2F-D750F07B8F8C}" type="slidenum">
              <a:rPr lang="en-GB" smtClean="0"/>
              <a:pPr/>
              <a:t>‹#›</a:t>
            </a:fld>
            <a:endParaRPr lang="en-GB" dirty="0"/>
          </a:p>
        </p:txBody>
      </p:sp>
      <p:pic>
        <p:nvPicPr>
          <p:cNvPr id="10" name="Picture 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732877" y="197376"/>
            <a:ext cx="2023497" cy="895928"/>
          </a:xfrm>
          <a:prstGeom prst="rect">
            <a:avLst/>
          </a:prstGeom>
        </p:spPr>
      </p:pic>
    </p:spTree>
    <p:extLst>
      <p:ext uri="{BB962C8B-B14F-4D97-AF65-F5344CB8AC3E}">
        <p14:creationId xmlns:p14="http://schemas.microsoft.com/office/powerpoint/2010/main" val="311829086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709" r:id="rId8"/>
    <p:sldLayoutId id="2147483699" r:id="rId9"/>
    <p:sldLayoutId id="2147483702" r:id="rId10"/>
    <p:sldLayoutId id="2147483703" r:id="rId11"/>
    <p:sldLayoutId id="2147483708" r:id="rId12"/>
    <p:sldLayoutId id="2147483707" r:id="rId13"/>
    <p:sldLayoutId id="2147483706" r:id="rId14"/>
    <p:sldLayoutId id="2147483704" r:id="rId15"/>
    <p:sldLayoutId id="2147483705" r:id="rId16"/>
  </p:sldLayoutIdLst>
  <p:hf hdr="0" ftr="0" dt="0"/>
  <p:txStyles>
    <p:titleStyle>
      <a:lvl1pPr algn="l" defTabSz="685800" rtl="0" eaLnBrk="1" latinLnBrk="0" hangingPunct="1">
        <a:lnSpc>
          <a:spcPct val="90000"/>
        </a:lnSpc>
        <a:spcBef>
          <a:spcPct val="0"/>
        </a:spcBef>
        <a:buNone/>
        <a:defRPr sz="4200" b="0" kern="1200">
          <a:solidFill>
            <a:srgbClr val="3D3D3C"/>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rgbClr val="3D3D3C"/>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rgbClr val="3D3D3C"/>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rgbClr val="3D3D3C"/>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BE1D5-333B-7A21-34ED-8B33A301589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B02FCEB-75A2-4493-D4FB-D06E0E14658F}"/>
              </a:ext>
            </a:extLst>
          </p:cNvPr>
          <p:cNvSpPr>
            <a:spLocks noGrp="1"/>
          </p:cNvSpPr>
          <p:nvPr>
            <p:ph type="subTitle" idx="1"/>
          </p:nvPr>
        </p:nvSpPr>
        <p:spPr>
          <a:xfrm>
            <a:off x="280780" y="3096259"/>
            <a:ext cx="8845825" cy="377265"/>
          </a:xfrm>
        </p:spPr>
        <p:txBody>
          <a:bodyPr>
            <a:normAutofit fontScale="92500" lnSpcReduction="10000"/>
          </a:bodyPr>
          <a:lstStyle/>
          <a:p>
            <a:r>
              <a:rPr lang="en-GB" dirty="0">
                <a:solidFill>
                  <a:schemeClr val="bg1"/>
                </a:solidFill>
              </a:rPr>
              <a:t>Prayer Focus: Park Baptist Church</a:t>
            </a:r>
          </a:p>
        </p:txBody>
      </p:sp>
      <p:sp>
        <p:nvSpPr>
          <p:cNvPr id="7" name="Picture Placeholder 1">
            <a:extLst>
              <a:ext uri="{FF2B5EF4-FFF2-40B4-BE49-F238E27FC236}">
                <a16:creationId xmlns:a16="http://schemas.microsoft.com/office/drawing/2014/main" id="{1D48C7D0-BB57-1D37-F535-568DE4200F15}"/>
              </a:ext>
            </a:extLst>
          </p:cNvPr>
          <p:cNvSpPr txBox="1">
            <a:spLocks/>
          </p:cNvSpPr>
          <p:nvPr/>
        </p:nvSpPr>
        <p:spPr>
          <a:xfrm>
            <a:off x="631318" y="256740"/>
            <a:ext cx="5352040" cy="3699033"/>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8" name="Picture Placeholder 1">
            <a:extLst>
              <a:ext uri="{FF2B5EF4-FFF2-40B4-BE49-F238E27FC236}">
                <a16:creationId xmlns:a16="http://schemas.microsoft.com/office/drawing/2014/main" id="{29C5E8AF-38DF-D66F-C6A2-D83FA54ABA64}"/>
              </a:ext>
            </a:extLst>
          </p:cNvPr>
          <p:cNvSpPr txBox="1">
            <a:spLocks/>
          </p:cNvSpPr>
          <p:nvPr/>
        </p:nvSpPr>
        <p:spPr>
          <a:xfrm>
            <a:off x="263386" y="344558"/>
            <a:ext cx="5643772" cy="3383606"/>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4">
            <a:extLst>
              <a:ext uri="{FF2B5EF4-FFF2-40B4-BE49-F238E27FC236}">
                <a16:creationId xmlns:a16="http://schemas.microsoft.com/office/drawing/2014/main" id="{D0EEB0A6-B9DB-4B40-EE2A-A60190737E23}"/>
              </a:ext>
            </a:extLst>
          </p:cNvPr>
          <p:cNvSpPr txBox="1">
            <a:spLocks/>
          </p:cNvSpPr>
          <p:nvPr/>
        </p:nvSpPr>
        <p:spPr>
          <a:xfrm>
            <a:off x="402718" y="230237"/>
            <a:ext cx="5352040" cy="3699033"/>
          </a:xfrm>
          <a:prstGeom prst="roundRect">
            <a:avLst>
              <a:gd name="adj" fmla="val 1858"/>
            </a:avLst>
          </a:prstGeom>
          <a:effectLst>
            <a:outerShdw blurRad="50800" dist="50800" dir="5400000" algn="tl" rotWithShape="0">
              <a:srgbClr val="000000">
                <a:alpha val="43000"/>
              </a:srgbClr>
            </a:outerShdw>
          </a:effectLst>
        </p:spPr>
        <p:txBody>
          <a:bodyPr vert="horz" lIns="91440" tIns="45720" rIns="91440" bIns="45720" rtlCol="0" anchor="t">
            <a:normAutofit/>
          </a:bodyPr>
          <a:lstStyle/>
          <a:p>
            <a:endParaRPr lang="en-GB"/>
          </a:p>
        </p:txBody>
      </p:sp>
      <p:sp>
        <p:nvSpPr>
          <p:cNvPr id="11" name="Title 3">
            <a:extLst>
              <a:ext uri="{FF2B5EF4-FFF2-40B4-BE49-F238E27FC236}">
                <a16:creationId xmlns:a16="http://schemas.microsoft.com/office/drawing/2014/main" id="{E3035533-8C67-2A96-4DDC-BDD726A7BD44}"/>
              </a:ext>
            </a:extLst>
          </p:cNvPr>
          <p:cNvSpPr txBox="1">
            <a:spLocks/>
          </p:cNvSpPr>
          <p:nvPr/>
        </p:nvSpPr>
        <p:spPr>
          <a:xfrm>
            <a:off x="94850" y="4222470"/>
            <a:ext cx="9131611" cy="211337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endParaRPr lang="en-GB" sz="1800" dirty="0"/>
          </a:p>
        </p:txBody>
      </p:sp>
      <p:pic>
        <p:nvPicPr>
          <p:cNvPr id="4" name="Picture 3">
            <a:extLst>
              <a:ext uri="{FF2B5EF4-FFF2-40B4-BE49-F238E27FC236}">
                <a16:creationId xmlns:a16="http://schemas.microsoft.com/office/drawing/2014/main" id="{4C8FB125-6961-AD41-F0FA-6071D89A14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2718" y="344560"/>
            <a:ext cx="3544249" cy="2658186"/>
          </a:xfrm>
          <a:prstGeom prst="rect">
            <a:avLst/>
          </a:prstGeom>
        </p:spPr>
      </p:pic>
      <p:sp>
        <p:nvSpPr>
          <p:cNvPr id="2" name="Title 1">
            <a:extLst>
              <a:ext uri="{FF2B5EF4-FFF2-40B4-BE49-F238E27FC236}">
                <a16:creationId xmlns:a16="http://schemas.microsoft.com/office/drawing/2014/main" id="{4C0D59EF-6249-6583-D936-D9FEF7709CCA}"/>
              </a:ext>
            </a:extLst>
          </p:cNvPr>
          <p:cNvSpPr>
            <a:spLocks noGrp="1" noChangeArrowheads="1"/>
          </p:cNvSpPr>
          <p:nvPr>
            <p:ph type="title"/>
          </p:nvPr>
        </p:nvSpPr>
        <p:spPr bwMode="auto">
          <a:xfrm>
            <a:off x="168536" y="3398743"/>
            <a:ext cx="8880614"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lnSpc>
                <a:spcPct val="100000"/>
              </a:lnSpc>
              <a:spcAft>
                <a:spcPct val="0"/>
              </a:spcAft>
            </a:pPr>
            <a:r>
              <a:rPr kumimoji="0" lang="en-GB" altLang="en-US" sz="1800" b="0" i="0" u="none" strike="noStrike" cap="none" normalizeH="0" baseline="0" dirty="0">
                <a:ln>
                  <a:noFill/>
                </a:ln>
                <a:solidFill>
                  <a:schemeClr val="bg1"/>
                </a:solidFill>
                <a:effectLst/>
                <a:ea typeface="Calibri" panose="020F0502020204030204" pitchFamily="34" charset="0"/>
                <a:cs typeface="Arial" panose="020B0604020202020204" pitchFamily="34" charset="0"/>
              </a:rPr>
              <a:t>Park Baptist is a Bi-lingual, multi-cultural Church in Great Yarmouth. Their vision is to be a praying community which wholeheartedly loves God, each other and welcomes people from all walks of life. They serve a diverse community in a deprived area.</a:t>
            </a:r>
            <a:br>
              <a:rPr kumimoji="0" lang="en-GB" altLang="en-US" sz="1800" b="0" i="0" u="none" strike="noStrike" cap="none" normalizeH="0" baseline="0" dirty="0">
                <a:ln>
                  <a:noFill/>
                </a:ln>
                <a:solidFill>
                  <a:schemeClr val="bg1"/>
                </a:solidFill>
                <a:effectLst/>
                <a:ea typeface="Calibri" panose="020F0502020204030204" pitchFamily="34" charset="0"/>
                <a:cs typeface="Arial" panose="020B0604020202020204" pitchFamily="34" charset="0"/>
              </a:rPr>
            </a:br>
            <a:r>
              <a:rPr kumimoji="0" lang="en-GB" altLang="en-US" sz="1800" b="0" i="0" u="none" strike="noStrike" cap="none" normalizeH="0" baseline="0" dirty="0">
                <a:ln>
                  <a:noFill/>
                </a:ln>
                <a:solidFill>
                  <a:schemeClr val="bg1"/>
                </a:solidFill>
                <a:effectLst/>
                <a:ea typeface="Calibri" panose="020F0502020204030204" pitchFamily="34" charset="0"/>
                <a:cs typeface="Arial" panose="020B0604020202020204" pitchFamily="34" charset="0"/>
              </a:rPr>
              <a:t>They have 2 weekly services</a:t>
            </a:r>
            <a:r>
              <a:rPr lang="en-GB" altLang="en-US" sz="1800" dirty="0">
                <a:solidFill>
                  <a:schemeClr val="bg1"/>
                </a:solidFill>
                <a:ea typeface="Calibri" panose="020F0502020204030204" pitchFamily="34" charset="0"/>
                <a:cs typeface="Arial" panose="020B0604020202020204" pitchFamily="34" charset="0"/>
              </a:rPr>
              <a:t>: English-speaking Sunday </a:t>
            </a:r>
            <a:r>
              <a:rPr kumimoji="0" lang="en-GB" altLang="en-US" sz="1800" b="0" i="0" u="none" strike="noStrike" cap="none" normalizeH="0" baseline="0" dirty="0">
                <a:ln>
                  <a:noFill/>
                </a:ln>
                <a:solidFill>
                  <a:schemeClr val="bg1"/>
                </a:solidFill>
                <a:effectLst/>
                <a:ea typeface="Calibri" panose="020F0502020204030204" pitchFamily="34" charset="0"/>
                <a:cs typeface="Arial" panose="020B0604020202020204" pitchFamily="34" charset="0"/>
              </a:rPr>
              <a:t>morning (about 50 people), </a:t>
            </a:r>
            <a:r>
              <a:rPr lang="en-GB" altLang="en-US" sz="1800" dirty="0">
                <a:solidFill>
                  <a:schemeClr val="bg1"/>
                </a:solidFill>
                <a:ea typeface="Calibri" panose="020F0502020204030204" pitchFamily="34" charset="0"/>
                <a:cs typeface="Arial" panose="020B0604020202020204" pitchFamily="34" charset="0"/>
              </a:rPr>
              <a:t>and Portuguese-speaking Saturday </a:t>
            </a:r>
            <a:r>
              <a:rPr kumimoji="0" lang="en-GB" altLang="en-US" sz="1800" b="0" i="0" u="none" strike="noStrike" cap="none" normalizeH="0" baseline="0" dirty="0">
                <a:ln>
                  <a:noFill/>
                </a:ln>
                <a:solidFill>
                  <a:schemeClr val="bg1"/>
                </a:solidFill>
                <a:effectLst/>
                <a:ea typeface="Calibri" panose="020F0502020204030204" pitchFamily="34" charset="0"/>
                <a:cs typeface="Arial" panose="020B0604020202020204" pitchFamily="34" charset="0"/>
              </a:rPr>
              <a:t>(50-60 people). </a:t>
            </a:r>
            <a:r>
              <a:rPr lang="en-GB" altLang="en-US" sz="1800" dirty="0">
                <a:solidFill>
                  <a:schemeClr val="bg1"/>
                </a:solidFill>
                <a:ea typeface="Calibri" panose="020F0502020204030204" pitchFamily="34" charset="0"/>
                <a:cs typeface="Arial" panose="020B0604020202020204" pitchFamily="34" charset="0"/>
              </a:rPr>
              <a:t>R</a:t>
            </a:r>
            <a:r>
              <a:rPr kumimoji="0" lang="en-GB" altLang="en-US" sz="1800" b="0" i="0" u="none" strike="noStrike" cap="none" normalizeH="0" baseline="0" dirty="0">
                <a:ln>
                  <a:noFill/>
                </a:ln>
                <a:solidFill>
                  <a:schemeClr val="bg1"/>
                </a:solidFill>
                <a:effectLst/>
                <a:ea typeface="Calibri" panose="020F0502020204030204" pitchFamily="34" charset="0"/>
                <a:cs typeface="Arial" panose="020B0604020202020204" pitchFamily="34" charset="0"/>
              </a:rPr>
              <a:t>egular activities are a Friendship group, Game night, Art Group and Men’s and Women’s meetings</a:t>
            </a:r>
            <a:r>
              <a:rPr lang="en-GB" altLang="en-US" sz="1800" dirty="0">
                <a:solidFill>
                  <a:schemeClr val="bg1"/>
                </a:solidFill>
                <a:ea typeface="Calibri" panose="020F0502020204030204" pitchFamily="34" charset="0"/>
                <a:cs typeface="Arial" panose="020B0604020202020204" pitchFamily="34" charset="0"/>
              </a:rPr>
              <a:t>. Hosting a “Warm hub” and weekly “</a:t>
            </a:r>
            <a:r>
              <a:rPr lang="en-GB" altLang="en-US" sz="1800" dirty="0" err="1">
                <a:solidFill>
                  <a:schemeClr val="bg1"/>
                </a:solidFill>
                <a:ea typeface="Calibri" panose="020F0502020204030204" pitchFamily="34" charset="0"/>
                <a:cs typeface="Arial" panose="020B0604020202020204" pitchFamily="34" charset="0"/>
              </a:rPr>
              <a:t>YaYa</a:t>
            </a:r>
            <a:r>
              <a:rPr lang="en-GB" altLang="en-US" sz="1800" dirty="0">
                <a:solidFill>
                  <a:schemeClr val="bg1"/>
                </a:solidFill>
                <a:ea typeface="Calibri" panose="020F0502020204030204" pitchFamily="34" charset="0"/>
                <a:cs typeface="Arial" panose="020B0604020202020204" pitchFamily="34" charset="0"/>
              </a:rPr>
              <a:t>” youth group for teenagers and young adults.</a:t>
            </a:r>
            <a:br>
              <a:rPr lang="en-GB" altLang="en-US" sz="1800" dirty="0">
                <a:solidFill>
                  <a:schemeClr val="bg1"/>
                </a:solidFill>
                <a:ea typeface="Calibri" panose="020F0502020204030204" pitchFamily="34" charset="0"/>
                <a:cs typeface="Arial" panose="020B0604020202020204" pitchFamily="34" charset="0"/>
              </a:rPr>
            </a:br>
            <a:r>
              <a:rPr lang="en-GB" altLang="en-US" sz="1800" dirty="0">
                <a:solidFill>
                  <a:schemeClr val="bg1"/>
                </a:solidFill>
                <a:ea typeface="Calibri" panose="020F0502020204030204" pitchFamily="34" charset="0"/>
                <a:cs typeface="Arial" panose="020B0604020202020204" pitchFamily="34" charset="0"/>
              </a:rPr>
              <a:t>Their </a:t>
            </a:r>
            <a:r>
              <a:rPr kumimoji="0" lang="en-GB" altLang="en-US" sz="1800" b="0" i="0" u="none" strike="noStrike" cap="none" normalizeH="0" baseline="0" dirty="0">
                <a:ln>
                  <a:noFill/>
                </a:ln>
                <a:solidFill>
                  <a:schemeClr val="bg1"/>
                </a:solidFill>
                <a:effectLst/>
                <a:ea typeface="Calibri" panose="020F0502020204030204" pitchFamily="34" charset="0"/>
                <a:cs typeface="Arial" panose="020B0604020202020204" pitchFamily="34" charset="0"/>
              </a:rPr>
              <a:t>current Minister, Jorge Damasceno, helped to plant the Portuguese fellowship some years ago and returned to Park Baptist to lead the work of the Church. They are seeking a new Minister for the English-speaking fellowship.</a:t>
            </a:r>
          </a:p>
        </p:txBody>
      </p:sp>
    </p:spTree>
    <p:extLst>
      <p:ext uri="{BB962C8B-B14F-4D97-AF65-F5344CB8AC3E}">
        <p14:creationId xmlns:p14="http://schemas.microsoft.com/office/powerpoint/2010/main" val="375938384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BE1D5-333B-7A21-34ED-8B33A301589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B02FCEB-75A2-4493-D4FB-D06E0E14658F}"/>
              </a:ext>
            </a:extLst>
          </p:cNvPr>
          <p:cNvSpPr>
            <a:spLocks noGrp="1"/>
          </p:cNvSpPr>
          <p:nvPr>
            <p:ph type="subTitle" idx="1"/>
          </p:nvPr>
        </p:nvSpPr>
        <p:spPr>
          <a:xfrm>
            <a:off x="298175" y="2630825"/>
            <a:ext cx="8845825" cy="377265"/>
          </a:xfrm>
        </p:spPr>
        <p:txBody>
          <a:bodyPr>
            <a:normAutofit fontScale="92500" lnSpcReduction="10000"/>
          </a:bodyPr>
          <a:lstStyle/>
          <a:p>
            <a:r>
              <a:rPr lang="en-GB" dirty="0">
                <a:solidFill>
                  <a:schemeClr val="bg1"/>
                </a:solidFill>
              </a:rPr>
              <a:t>Prayer Focus: Park Baptist Church</a:t>
            </a:r>
          </a:p>
        </p:txBody>
      </p:sp>
      <p:sp>
        <p:nvSpPr>
          <p:cNvPr id="7" name="Picture Placeholder 1">
            <a:extLst>
              <a:ext uri="{FF2B5EF4-FFF2-40B4-BE49-F238E27FC236}">
                <a16:creationId xmlns:a16="http://schemas.microsoft.com/office/drawing/2014/main" id="{1D48C7D0-BB57-1D37-F535-568DE4200F15}"/>
              </a:ext>
            </a:extLst>
          </p:cNvPr>
          <p:cNvSpPr txBox="1">
            <a:spLocks/>
          </p:cNvSpPr>
          <p:nvPr/>
        </p:nvSpPr>
        <p:spPr>
          <a:xfrm>
            <a:off x="631318" y="256740"/>
            <a:ext cx="5352040" cy="3699033"/>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8" name="Picture Placeholder 1">
            <a:extLst>
              <a:ext uri="{FF2B5EF4-FFF2-40B4-BE49-F238E27FC236}">
                <a16:creationId xmlns:a16="http://schemas.microsoft.com/office/drawing/2014/main" id="{29C5E8AF-38DF-D66F-C6A2-D83FA54ABA64}"/>
              </a:ext>
            </a:extLst>
          </p:cNvPr>
          <p:cNvSpPr txBox="1">
            <a:spLocks/>
          </p:cNvSpPr>
          <p:nvPr/>
        </p:nvSpPr>
        <p:spPr>
          <a:xfrm>
            <a:off x="263386" y="344558"/>
            <a:ext cx="5643772" cy="3383606"/>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4">
            <a:extLst>
              <a:ext uri="{FF2B5EF4-FFF2-40B4-BE49-F238E27FC236}">
                <a16:creationId xmlns:a16="http://schemas.microsoft.com/office/drawing/2014/main" id="{D0EEB0A6-B9DB-4B40-EE2A-A60190737E23}"/>
              </a:ext>
            </a:extLst>
          </p:cNvPr>
          <p:cNvSpPr txBox="1">
            <a:spLocks/>
          </p:cNvSpPr>
          <p:nvPr/>
        </p:nvSpPr>
        <p:spPr>
          <a:xfrm>
            <a:off x="402718" y="230237"/>
            <a:ext cx="5352040" cy="3699033"/>
          </a:xfrm>
          <a:prstGeom prst="roundRect">
            <a:avLst>
              <a:gd name="adj" fmla="val 1858"/>
            </a:avLst>
          </a:prstGeom>
          <a:effectLst>
            <a:outerShdw blurRad="50800" dist="50800" dir="5400000" algn="tl" rotWithShape="0">
              <a:srgbClr val="000000">
                <a:alpha val="43000"/>
              </a:srgbClr>
            </a:outerShdw>
          </a:effectLst>
        </p:spPr>
        <p:txBody>
          <a:bodyPr vert="horz" lIns="91440" tIns="45720" rIns="91440" bIns="45720" rtlCol="0" anchor="t">
            <a:normAutofit/>
          </a:bodyPr>
          <a:lstStyle/>
          <a:p>
            <a:endParaRPr lang="en-GB"/>
          </a:p>
        </p:txBody>
      </p:sp>
      <p:sp>
        <p:nvSpPr>
          <p:cNvPr id="11" name="Title 3">
            <a:extLst>
              <a:ext uri="{FF2B5EF4-FFF2-40B4-BE49-F238E27FC236}">
                <a16:creationId xmlns:a16="http://schemas.microsoft.com/office/drawing/2014/main" id="{E3035533-8C67-2A96-4DDC-BDD726A7BD44}"/>
              </a:ext>
            </a:extLst>
          </p:cNvPr>
          <p:cNvSpPr txBox="1">
            <a:spLocks/>
          </p:cNvSpPr>
          <p:nvPr/>
        </p:nvSpPr>
        <p:spPr>
          <a:xfrm>
            <a:off x="94850" y="4222470"/>
            <a:ext cx="9131611" cy="211337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endParaRPr lang="en-GB" sz="1800" dirty="0"/>
          </a:p>
        </p:txBody>
      </p:sp>
      <p:pic>
        <p:nvPicPr>
          <p:cNvPr id="4" name="Picture 3">
            <a:extLst>
              <a:ext uri="{FF2B5EF4-FFF2-40B4-BE49-F238E27FC236}">
                <a16:creationId xmlns:a16="http://schemas.microsoft.com/office/drawing/2014/main" id="{683B7889-2FB3-A732-0893-9F3B1723BF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6518" y="318055"/>
            <a:ext cx="2115740" cy="2115740"/>
          </a:xfrm>
          <a:prstGeom prst="rect">
            <a:avLst/>
          </a:prstGeom>
        </p:spPr>
      </p:pic>
      <p:sp>
        <p:nvSpPr>
          <p:cNvPr id="2" name="Title 1">
            <a:extLst>
              <a:ext uri="{FF2B5EF4-FFF2-40B4-BE49-F238E27FC236}">
                <a16:creationId xmlns:a16="http://schemas.microsoft.com/office/drawing/2014/main" id="{55537F5B-9222-D443-7268-56A8A013F002}"/>
              </a:ext>
            </a:extLst>
          </p:cNvPr>
          <p:cNvSpPr>
            <a:spLocks noGrp="1" noChangeArrowheads="1"/>
          </p:cNvSpPr>
          <p:nvPr>
            <p:ph type="title"/>
          </p:nvPr>
        </p:nvSpPr>
        <p:spPr bwMode="auto">
          <a:xfrm>
            <a:off x="149087" y="2893115"/>
            <a:ext cx="8845825" cy="3339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07000"/>
              </a:lnSpc>
              <a:spcAft>
                <a:spcPts val="800"/>
              </a:spcAft>
            </a:pPr>
            <a:r>
              <a:rPr lang="en-GB" altLang="en-US" sz="1800" dirty="0">
                <a:solidFill>
                  <a:schemeClr val="bg1"/>
                </a:solidFill>
                <a:ea typeface="Calibri" panose="020F0502020204030204" pitchFamily="34" charset="0"/>
                <a:cs typeface="Arial" panose="020B0604020202020204" pitchFamily="34" charset="0"/>
              </a:rPr>
              <a:t>Both fellowships join together, occasionally, and recently had a joint Baptismal service where 6 people from the Portuguese speakers and 2 from the English speakers were baptised. Please pray:</a:t>
            </a:r>
            <a:br>
              <a:rPr lang="en-GB" altLang="en-US" sz="1800" dirty="0">
                <a:solidFill>
                  <a:schemeClr val="bg1"/>
                </a:solidFill>
                <a:ea typeface="Calibri" panose="020F0502020204030204" pitchFamily="34" charset="0"/>
                <a:cs typeface="Arial" panose="020B0604020202020204" pitchFamily="34" charset="0"/>
              </a:rPr>
            </a:br>
            <a:r>
              <a:rPr lang="en-GB" altLang="en-US" sz="1800" dirty="0">
                <a:solidFill>
                  <a:schemeClr val="bg1"/>
                </a:solidFill>
                <a:ea typeface="Calibri" panose="020F0502020204030204" pitchFamily="34" charset="0"/>
                <a:cs typeface="Arial" panose="020B0604020202020204" pitchFamily="34" charset="0"/>
              </a:rPr>
              <a:t>•	for God’s provision as they seek another Minister </a:t>
            </a:r>
            <a:br>
              <a:rPr lang="en-GB" altLang="en-US" sz="1800" dirty="0">
                <a:solidFill>
                  <a:schemeClr val="bg1"/>
                </a:solidFill>
                <a:ea typeface="Calibri" panose="020F0502020204030204" pitchFamily="34" charset="0"/>
                <a:cs typeface="Arial" panose="020B0604020202020204" pitchFamily="34" charset="0"/>
              </a:rPr>
            </a:br>
            <a:r>
              <a:rPr lang="en-GB" altLang="en-US" sz="1800" dirty="0">
                <a:solidFill>
                  <a:schemeClr val="bg1"/>
                </a:solidFill>
                <a:ea typeface="Calibri" panose="020F0502020204030204" pitchFamily="34" charset="0"/>
                <a:cs typeface="Arial" panose="020B0604020202020204" pitchFamily="34" charset="0"/>
              </a:rPr>
              <a:t>•	that God will bless and protect the faith of those recently baptised</a:t>
            </a:r>
            <a:br>
              <a:rPr lang="en-GB" altLang="en-US" sz="1800" dirty="0">
                <a:solidFill>
                  <a:schemeClr val="bg1"/>
                </a:solidFill>
                <a:ea typeface="Calibri" panose="020F0502020204030204" pitchFamily="34" charset="0"/>
                <a:cs typeface="Arial" panose="020B0604020202020204" pitchFamily="34" charset="0"/>
              </a:rPr>
            </a:br>
            <a:r>
              <a:rPr lang="en-GB" altLang="en-US" sz="1800" dirty="0">
                <a:solidFill>
                  <a:schemeClr val="bg1"/>
                </a:solidFill>
                <a:ea typeface="Calibri" panose="020F0502020204030204" pitchFamily="34" charset="0"/>
                <a:cs typeface="Arial" panose="020B0604020202020204" pitchFamily="34" charset="0"/>
              </a:rPr>
              <a:t>•	For the Church to become more outward-looking. There are opportunities and challenges to serve vulnerable and struggling people. May God’s wisdom, discernment, and resources enable us to reach out with practical and spiritual help.</a:t>
            </a:r>
            <a:br>
              <a:rPr lang="en-GB" altLang="en-US" sz="1800" dirty="0">
                <a:solidFill>
                  <a:schemeClr val="bg1"/>
                </a:solidFill>
                <a:ea typeface="Calibri" panose="020F0502020204030204" pitchFamily="34" charset="0"/>
                <a:cs typeface="Arial" panose="020B0604020202020204" pitchFamily="34" charset="0"/>
              </a:rPr>
            </a:br>
            <a:r>
              <a:rPr lang="en-GB" altLang="en-US" sz="1800" dirty="0">
                <a:solidFill>
                  <a:schemeClr val="bg1"/>
                </a:solidFill>
                <a:ea typeface="Calibri" panose="020F0502020204030204" pitchFamily="34" charset="0"/>
                <a:cs typeface="Arial" panose="020B0604020202020204" pitchFamily="34" charset="0"/>
              </a:rPr>
              <a:t>•	God will enable them to build relationships with young people who are 2nd generation migrants who </a:t>
            </a:r>
            <a:r>
              <a:rPr lang="en-GB" altLang="en-US" sz="1800">
                <a:solidFill>
                  <a:schemeClr val="bg1"/>
                </a:solidFill>
                <a:ea typeface="Calibri" panose="020F0502020204030204" pitchFamily="34" charset="0"/>
                <a:cs typeface="Arial" panose="020B0604020202020204" pitchFamily="34" charset="0"/>
              </a:rPr>
              <a:t>sometimes struggle to know “where they belong” and are vulnerable.</a:t>
            </a:r>
            <a:endPar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2993783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theme/theme1.xml><?xml version="1.0" encoding="utf-8"?>
<a:theme xmlns:a="http://schemas.openxmlformats.org/drawingml/2006/main" name="EBA Prayer Focus Slides Arial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EBA Bariol">
      <a:majorFont>
        <a:latin typeface="Bariol"/>
        <a:ea typeface=""/>
        <a:cs typeface=""/>
      </a:majorFont>
      <a:minorFont>
        <a:latin typeface="Bariol"/>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EBA Prayer Focus Slides Arial Template</Template>
  <TotalTime>21</TotalTime>
  <Words>293</Words>
  <Application>Microsoft Macintosh PowerPoint</Application>
  <PresentationFormat>On-screen Show (4:3)</PresentationFormat>
  <Paragraphs>6</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Aptos</vt:lpstr>
      <vt:lpstr>Arial</vt:lpstr>
      <vt:lpstr>Calibri</vt:lpstr>
      <vt:lpstr>EBA Prayer Focus Slides Arial Template</vt:lpstr>
      <vt:lpstr>Park Baptist is a Bi-lingual, multi-cultural Church in Great Yarmouth. Their vision is to be a praying community which wholeheartedly loves God, each other and welcomes people from all walks of life. They serve a diverse community in a deprived area. They have 2 weekly services: English-speaking Sunday morning (about 50 people), and Portuguese-speaking Saturday (50-60 people). Regular activities are a Friendship group, Game night, Art Group and Men’s and Women’s meetings. Hosting a “Warm hub” and weekly “YaYa” youth group for teenagers and young adults. Their current Minister, Jorge Damasceno, helped to plant the Portuguese fellowship some years ago and returned to Park Baptist to lead the work of the Church. They are seeking a new Minister for the English-speaking fellowship.</vt:lpstr>
      <vt:lpstr>Both fellowships join together, occasionally, and recently had a joint Baptismal service where 6 people from the Portuguese speakers and 2 from the English speakers were baptised. Please pray: • for God’s provision as they seek another Minister  • that God will bless and protect the faith of those recently baptised • For the Church to become more outward-looking. There are opportunities and challenges to serve vulnerable and struggling people. May God’s wisdom, discernment, and resources enable us to reach out with practical and spiritual help. • God will enable them to build relationships with young people who are 2nd generation migrants who sometimes struggle to know “where they belong” and are vulnerable.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Elmswell Baptist Church is a small congregation of mainly retired people situated in an expanding village in central Suffolk. The lay pastor is Stephen Spurgeon.</dc:title>
  <dc:creator>andrew</dc:creator>
  <cp:lastModifiedBy>Eleanor Kelsey</cp:lastModifiedBy>
  <cp:revision>227</cp:revision>
  <cp:lastPrinted>2017-08-23T11:19:32Z</cp:lastPrinted>
  <dcterms:created xsi:type="dcterms:W3CDTF">2017-09-14T21:39:22Z</dcterms:created>
  <dcterms:modified xsi:type="dcterms:W3CDTF">2025-06-21T14:11:19Z</dcterms:modified>
</cp:coreProperties>
</file>