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7"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16" autoAdjust="0"/>
    <p:restoredTop sz="85850" autoAdjust="0"/>
  </p:normalViewPr>
  <p:slideViewPr>
    <p:cSldViewPr snapToGrid="0" showGuides="1">
      <p:cViewPr varScale="1">
        <p:scale>
          <a:sx n="124" d="100"/>
          <a:sy n="124" d="100"/>
        </p:scale>
        <p:origin x="168" y="32"/>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28/06/2025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28/06/2025</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283762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6/28/25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6/28/25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6/28/25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6/28/25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6/28/25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6/28/25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6/28/25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6/28/25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6/28/25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6/28/25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6/28/25</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25649" y="2445728"/>
            <a:ext cx="8918351" cy="348536"/>
          </a:xfrm>
        </p:spPr>
        <p:txBody>
          <a:bodyPr>
            <a:normAutofit fontScale="25000" lnSpcReduction="20000"/>
          </a:bodyPr>
          <a:lstStyle/>
          <a:p>
            <a:r>
              <a:rPr lang="en-GB" sz="8800" dirty="0">
                <a:solidFill>
                  <a:schemeClr val="bg1"/>
                </a:solidFill>
              </a:rPr>
              <a:t> Prayer Focus: Harston Baptist Church, Nr Cambridge</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293923" y="2713612"/>
            <a:ext cx="8761588" cy="1335055"/>
          </a:xfrm>
        </p:spPr>
        <p:txBody>
          <a:bodyPr/>
          <a:lstStyle/>
          <a:p>
            <a:pPr>
              <a:spcAft>
                <a:spcPts val="400"/>
              </a:spcAft>
            </a:pPr>
            <a:r>
              <a:rPr lang="en-GB" altLang="en-US" sz="1800" dirty="0">
                <a:solidFill>
                  <a:schemeClr val="bg1"/>
                </a:solidFill>
                <a:ea typeface="Calibri" panose="020F0502020204030204" pitchFamily="34" charset="0"/>
                <a:cs typeface="Arial" panose="020B0604020202020204" pitchFamily="34" charset="0"/>
              </a:rPr>
              <a:t>Harston Baptist Church lies in a village ideally situated for commuting. The population of around 1800 is largely affluent, although there is some social housing. </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The story of the church began in 1759 when a vicar preached in the main street. Originally meeting in barns, a church was established in 1786 and our present building was built in 1870. We have approximately 40 gathering on a Sunday. </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Scott Paton has been their minister since October 2011. The church’s vision is to maintain an upward, inward and outward focus. They meet on Sundays and through the week for worship, teaching, prayer, communion and fellowship.</a:t>
            </a:r>
            <a:br>
              <a:rPr lang="en-GB" altLang="en-US" sz="1800" dirty="0">
                <a:solidFill>
                  <a:schemeClr val="bg1"/>
                </a:solidFill>
                <a:ea typeface="Calibri" panose="020F0502020204030204" pitchFamily="34" charset="0"/>
                <a:cs typeface="Arial" panose="020B0604020202020204" pitchFamily="34" charset="0"/>
              </a:rPr>
            </a:br>
            <a:br>
              <a:rPr lang="en-GB" sz="1800" dirty="0">
                <a:solidFill>
                  <a:srgbClr val="000000"/>
                </a:solidFill>
                <a:effectLst/>
                <a:ea typeface="Times New Roman" panose="02020603050405020304" pitchFamily="18" charset="0"/>
                <a:cs typeface="Arial" panose="020B0604020202020204" pitchFamily="34" charset="0"/>
              </a:rPr>
            </a:br>
            <a:endParaRPr lang="en-GB" sz="1800" dirty="0">
              <a:solidFill>
                <a:srgbClr val="000000"/>
              </a:solidFill>
              <a:effectLst/>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2796" b="2796"/>
          <a:stretch/>
        </p:blipFill>
        <p:spPr>
          <a:xfrm>
            <a:off x="402718" y="232747"/>
            <a:ext cx="4107736" cy="2129279"/>
          </a:xfrm>
        </p:spPr>
      </p:pic>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55793" y="2098068"/>
            <a:ext cx="8918351" cy="348536"/>
          </a:xfrm>
        </p:spPr>
        <p:txBody>
          <a:bodyPr>
            <a:normAutofit fontScale="25000" lnSpcReduction="20000"/>
          </a:bodyPr>
          <a:lstStyle/>
          <a:p>
            <a:r>
              <a:rPr lang="en-GB" sz="8800" dirty="0">
                <a:solidFill>
                  <a:schemeClr val="bg1"/>
                </a:solidFill>
              </a:rPr>
              <a:t> Prayer Focus: Harston Baptist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255793" y="2371806"/>
            <a:ext cx="8761588" cy="1335055"/>
          </a:xfrm>
        </p:spPr>
        <p:txBody>
          <a:bodyPr/>
          <a:lstStyle/>
          <a:p>
            <a:pPr lvl="0">
              <a:lnSpc>
                <a:spcPct val="107000"/>
              </a:lnSpc>
            </a:pPr>
            <a:r>
              <a:rPr lang="en-GB" altLang="en-US" sz="1800" dirty="0">
                <a:solidFill>
                  <a:schemeClr val="bg1"/>
                </a:solidFill>
                <a:ea typeface="Calibri" panose="020F0502020204030204" pitchFamily="34" charset="0"/>
                <a:cs typeface="Arial" panose="020B0604020202020204" pitchFamily="34" charset="0"/>
              </a:rPr>
              <a:t>The church has been blessed through opening its doors to a homeschooling community and a Community Food Hub, and by God’s grace, a number have become part of the church family. Please pray;</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 That we would continue to have the upward, inward and outward</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 For more children and families to start attending the church. </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 That God would continue to bless our community connections and result in people coming to Christ and being part of his family.</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 That God would provide more deacons.</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ffectLst/>
              <a:ea typeface="Calibri" panose="020F0502020204030204" pitchFamily="34"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30C27E22-916C-B7F6-773F-AE2A568A16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7" y="219133"/>
            <a:ext cx="2138259" cy="1756989"/>
          </a:xfrm>
          <a:prstGeom prst="rect">
            <a:avLst/>
          </a:prstGeom>
        </p:spPr>
      </p:pic>
    </p:spTree>
    <p:extLst>
      <p:ext uri="{BB962C8B-B14F-4D97-AF65-F5344CB8AC3E}">
        <p14:creationId xmlns:p14="http://schemas.microsoft.com/office/powerpoint/2010/main" val="41155392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14</TotalTime>
  <Words>241</Words>
  <Application>Microsoft Macintosh PowerPoint</Application>
  <PresentationFormat>On-screen Show (16:9)</PresentationFormat>
  <Paragraphs>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Times New Roman</vt:lpstr>
      <vt:lpstr>EBA Prayer Focus Slides Arial 16x9 Template</vt:lpstr>
      <vt:lpstr>Harston Baptist Church lies in a village ideally situated for commuting. The population of around 1800 is largely affluent, although there is some social housing.  The story of the church began in 1759 when a vicar preached in the main street. Originally meeting in barns, a church was established in 1786 and our present building was built in 1870. We have approximately 40 gathering on a Sunday.  Scott Paton has been their minister since October 2011. The church’s vision is to maintain an upward, inward and outward focus. They meet on Sundays and through the week for worship, teaching, prayer, communion and fellowship.  </vt:lpstr>
      <vt:lpstr>The church has been blessed through opening its doors to a homeschooling community and a Community Food Hub, and by God’s grace, a number have become part of the church family. Please pray; • That we would continue to have the upward, inward and outward • For more children and families to start attending the church.  • That God would continue to bless our community connections and result in people coming to Christ and being part of his family. • That God would provide more deacons.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263</cp:revision>
  <cp:lastPrinted>2017-08-23T11:19:32Z</cp:lastPrinted>
  <dcterms:created xsi:type="dcterms:W3CDTF">2017-09-11T20:05:50Z</dcterms:created>
  <dcterms:modified xsi:type="dcterms:W3CDTF">2025-06-28T09:55:04Z</dcterms:modified>
</cp:coreProperties>
</file>