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17/05/2025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17/05/2025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5/17/25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5/17/25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5/17/25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5/17/25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5/17/25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5/17/25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5/17/25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5/17/25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5/17/25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5/17/25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5/17/25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445728"/>
            <a:ext cx="8918351" cy="348536"/>
          </a:xfrm>
        </p:spPr>
        <p:txBody>
          <a:bodyPr>
            <a:normAutofit fontScale="25000" lnSpcReduction="20000"/>
          </a:bodyPr>
          <a:lstStyle/>
          <a:p>
            <a:r>
              <a:rPr lang="en-GB" sz="8800" dirty="0">
                <a:solidFill>
                  <a:schemeClr val="bg1"/>
                </a:solidFill>
              </a:rPr>
              <a:t> Prayer Focus: Perry Baptist Church, </a:t>
            </a:r>
            <a:r>
              <a:rPr lang="en-GB" altLang="en-US" sz="8800" dirty="0">
                <a:solidFill>
                  <a:schemeClr val="bg1"/>
                </a:solidFill>
                <a:ea typeface="Calibri" panose="020F0502020204030204" pitchFamily="34" charset="0"/>
                <a:cs typeface="Arial" panose="020B0604020202020204" pitchFamily="34" charset="0"/>
              </a:rPr>
              <a:t>Nr Huntingdon</a:t>
            </a:r>
            <a:endParaRPr lang="en-GB" sz="8800" dirty="0">
              <a:solidFill>
                <a:schemeClr val="bg1"/>
              </a:solidFill>
            </a:endParaRP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700055"/>
            <a:ext cx="8761588" cy="1335055"/>
          </a:xfrm>
        </p:spPr>
        <p:txBody>
          <a:bodyPr/>
          <a:lstStyle/>
          <a:p>
            <a:pPr>
              <a:spcAft>
                <a:spcPts val="400"/>
              </a:spcAft>
            </a:pPr>
            <a:r>
              <a:rPr lang="en-GB" altLang="en-US" sz="1800" dirty="0">
                <a:solidFill>
                  <a:schemeClr val="bg1"/>
                </a:solidFill>
                <a:ea typeface="Calibri" panose="020F0502020204030204" pitchFamily="34" charset="0"/>
                <a:cs typeface="Arial" panose="020B0604020202020204" pitchFamily="34" charset="0"/>
              </a:rPr>
              <a:t>Perry is a village of around three hundred homes, and Perry Baptist Church is the only church in the village. Undern the leadership of their Minister, Jon Magee, this small, but growing fellowship seeks to serve and build relationships with the local community, organising events and services around national and local events; the anniversary of V.E. Day being a recent example. Jon has seen the fellowship grow to a close community of believers with a heart to serve the village in which they live.</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The church also invites local celebrities who have become Christians to share their testimonies and views this as a great evangelistic tool.</a:t>
            </a:r>
            <a:br>
              <a:rPr lang="en-GB" altLang="en-US" sz="1800" dirty="0">
                <a:solidFill>
                  <a:schemeClr val="bg1"/>
                </a:solidFill>
                <a:ea typeface="Calibri" panose="020F0502020204030204" pitchFamily="34" charset="0"/>
                <a:cs typeface="Arial" panose="020B0604020202020204" pitchFamily="34" charset="0"/>
              </a:rPr>
            </a:br>
            <a:br>
              <a:rPr lang="en-GB" altLang="en-US" sz="1800" dirty="0">
                <a:solidFill>
                  <a:schemeClr val="bg1"/>
                </a:solidFill>
                <a:ea typeface="Calibri" panose="020F0502020204030204" pitchFamily="34" charset="0"/>
                <a:cs typeface="Arial" panose="020B0604020202020204" pitchFamily="34" charset="0"/>
              </a:rPr>
            </a:br>
            <a:br>
              <a:rPr lang="en-GB" sz="1800" dirty="0">
                <a:solidFill>
                  <a:srgbClr val="000000"/>
                </a:solidFill>
                <a:effectLst/>
                <a:ea typeface="Times New Roman" panose="02020603050405020304" pitchFamily="18" charset="0"/>
                <a:cs typeface="Arial" panose="020B0604020202020204" pitchFamily="34" charset="0"/>
              </a:rPr>
            </a:br>
            <a:endParaRPr lang="en-GB" sz="1800" dirty="0">
              <a:solidFill>
                <a:srgbClr val="000000"/>
              </a:solidFill>
              <a:effectLst/>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91" b="15491"/>
          <a:stretch/>
        </p:blipFill>
        <p:spPr>
          <a:xfrm rot="5400000">
            <a:off x="-205470" y="649898"/>
            <a:ext cx="2158405" cy="1118827"/>
          </a:xfr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55793" y="2312347"/>
            <a:ext cx="8918351" cy="348536"/>
          </a:xfrm>
        </p:spPr>
        <p:txBody>
          <a:bodyPr>
            <a:normAutofit fontScale="25000" lnSpcReduction="20000"/>
          </a:bodyPr>
          <a:lstStyle/>
          <a:p>
            <a:r>
              <a:rPr lang="en-GB" sz="8800" dirty="0">
                <a:solidFill>
                  <a:schemeClr val="bg1"/>
                </a:solidFill>
              </a:rPr>
              <a:t> Prayer Focus: Perry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82412" y="2627943"/>
            <a:ext cx="8761588" cy="1335055"/>
          </a:xfrm>
        </p:spPr>
        <p:txBody>
          <a:bodyPr/>
          <a:lstStyle/>
          <a:p>
            <a:pPr lvl="0">
              <a:lnSpc>
                <a:spcPct val="107000"/>
              </a:lnSpc>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Please Pray:</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The fellowship ask you to join them in thanking God for the opportunities they have to share His love, and their faith with their fellow villagers. </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In a village with a large, retired population, they also ask for prayer for the health issues affecting their membership. </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Please also pray for ongoing links with their local community, seeing more Perry residents coming to faith.</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4318" y="161910"/>
            <a:ext cx="3404221" cy="1885616"/>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12</TotalTime>
  <Words>224</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Times New Roman</vt:lpstr>
      <vt:lpstr>EBA Prayer Focus Slides Arial 16x9 Template</vt:lpstr>
      <vt:lpstr>Perry is a village of around three hundred homes, and Perry Baptist Church is the only church in the village. Undern the leadership of their Minister, Jon Magee, this small, but growing fellowship seeks to serve and build relationships with the local community, organising events and services around national and local events; the anniversary of V.E. Day being a recent example. Jon has seen the fellowship grow to a close community of believers with a heart to serve the village in which they live. The church also invites local celebrities who have become Christians to share their testimonies and views this as a great evangelistic tool.   </vt:lpstr>
      <vt:lpstr>Please Pray: * The fellowship ask you to join them in thanking God for the opportunities they have to share His love, and their faith with their fellow villagers.  * In a village with a large, retired population, they also ask for prayer for the health issues affecting their membership.  * Please also pray for ongoing links with their local community, seeing more Perry residents coming to faith.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263</cp:revision>
  <cp:lastPrinted>2017-08-23T11:19:32Z</cp:lastPrinted>
  <dcterms:created xsi:type="dcterms:W3CDTF">2017-09-11T20:05:50Z</dcterms:created>
  <dcterms:modified xsi:type="dcterms:W3CDTF">2025-05-17T15:15:38Z</dcterms:modified>
</cp:coreProperties>
</file>