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488" r:id="rId2"/>
    <p:sldId id="487" r:id="rId3"/>
  </p:sldIdLst>
  <p:sldSz cx="9144000" cy="5143500" type="screen16x9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B87B4C6-21A3-41EC-A9E3-A296362F6D9B}">
          <p14:sldIdLst>
            <p14:sldId id="488"/>
            <p14:sldId id="4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wwade@blueyonder.co.uk" initials="a" lastIdx="2" clrIdx="0">
    <p:extLst>
      <p:ext uri="{19B8F6BF-5375-455C-9EA6-DF929625EA0E}">
        <p15:presenceInfo xmlns:p15="http://schemas.microsoft.com/office/powerpoint/2012/main" userId="c87f5fd422b648e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3D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343FEF-EA7A-423D-A18F-E626320944B6}" v="2" dt="2024-08-07T11:17:45.6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02" autoAdjust="0"/>
    <p:restoredTop sz="85850" autoAdjust="0"/>
  </p:normalViewPr>
  <p:slideViewPr>
    <p:cSldViewPr snapToGrid="0" showGuides="1">
      <p:cViewPr varScale="1">
        <p:scale>
          <a:sx n="145" d="100"/>
          <a:sy n="145" d="100"/>
        </p:scale>
        <p:origin x="776" y="-792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812"/>
    </p:cViewPr>
  </p:sorterViewPr>
  <p:notesViewPr>
    <p:cSldViewPr snapToGrid="0">
      <p:cViewPr varScale="1">
        <p:scale>
          <a:sx n="80" d="100"/>
          <a:sy n="80" d="100"/>
        </p:scale>
        <p:origin x="-3906" y="-84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Wade" userId="c87f5fd422b648eb" providerId="LiveId" clId="{AE343FEF-EA7A-423D-A18F-E626320944B6}"/>
    <pc:docChg chg="custSel addSld delSld modSld sldOrd modSection">
      <pc:chgData name="Andrew Wade" userId="c87f5fd422b648eb" providerId="LiveId" clId="{AE343FEF-EA7A-423D-A18F-E626320944B6}" dt="2024-08-07T11:20:33.828" v="69" actId="14100"/>
      <pc:docMkLst>
        <pc:docMk/>
      </pc:docMkLst>
      <pc:sldChg chg="del">
        <pc:chgData name="Andrew Wade" userId="c87f5fd422b648eb" providerId="LiveId" clId="{AE343FEF-EA7A-423D-A18F-E626320944B6}" dt="2024-08-07T11:17:14.991" v="46" actId="2696"/>
        <pc:sldMkLst>
          <pc:docMk/>
          <pc:sldMk cId="2443241055" sldId="486"/>
        </pc:sldMkLst>
      </pc:sldChg>
      <pc:sldChg chg="addSp delSp modSp mod ord">
        <pc:chgData name="Andrew Wade" userId="c87f5fd422b648eb" providerId="LiveId" clId="{AE343FEF-EA7A-423D-A18F-E626320944B6}" dt="2024-08-07T11:19:11.699" v="61" actId="207"/>
        <pc:sldMkLst>
          <pc:docMk/>
          <pc:sldMk cId="4115539210" sldId="487"/>
        </pc:sldMkLst>
        <pc:spChg chg="mod">
          <ac:chgData name="Andrew Wade" userId="c87f5fd422b648eb" providerId="LiveId" clId="{AE343FEF-EA7A-423D-A18F-E626320944B6}" dt="2024-08-07T11:16:35.374" v="39" actId="6549"/>
          <ac:spMkLst>
            <pc:docMk/>
            <pc:sldMk cId="4115539210" sldId="487"/>
            <ac:spMk id="3" creationId="{89F9725F-C97F-AD97-9D17-B3FD9CC8883B}"/>
          </ac:spMkLst>
        </pc:spChg>
        <pc:spChg chg="mod">
          <ac:chgData name="Andrew Wade" userId="c87f5fd422b648eb" providerId="LiveId" clId="{AE343FEF-EA7A-423D-A18F-E626320944B6}" dt="2024-08-07T11:19:11.699" v="61" actId="207"/>
          <ac:spMkLst>
            <pc:docMk/>
            <pc:sldMk cId="4115539210" sldId="487"/>
            <ac:spMk id="4" creationId="{7533F58F-0D73-0A89-5521-1C5B319C3AA8}"/>
          </ac:spMkLst>
        </pc:spChg>
        <pc:spChg chg="add del mod">
          <ac:chgData name="Andrew Wade" userId="c87f5fd422b648eb" providerId="LiveId" clId="{AE343FEF-EA7A-423D-A18F-E626320944B6}" dt="2024-08-07T11:17:45.607" v="53"/>
          <ac:spMkLst>
            <pc:docMk/>
            <pc:sldMk cId="4115539210" sldId="487"/>
            <ac:spMk id="5" creationId="{358A1694-DC11-9444-10FD-0BC6F41EDE10}"/>
          </ac:spMkLst>
        </pc:spChg>
        <pc:picChg chg="del">
          <ac:chgData name="Andrew Wade" userId="c87f5fd422b648eb" providerId="LiveId" clId="{AE343FEF-EA7A-423D-A18F-E626320944B6}" dt="2024-08-07T11:16:39.888" v="40" actId="21"/>
          <ac:picMkLst>
            <pc:docMk/>
            <pc:sldMk cId="4115539210" sldId="487"/>
            <ac:picMk id="6" creationId="{B16D7333-6371-DC98-1404-CA8A5FBFFCB8}"/>
          </ac:picMkLst>
        </pc:picChg>
        <pc:picChg chg="add mod">
          <ac:chgData name="Andrew Wade" userId="c87f5fd422b648eb" providerId="LiveId" clId="{AE343FEF-EA7A-423D-A18F-E626320944B6}" dt="2024-08-07T11:17:46.405" v="55" actId="962"/>
          <ac:picMkLst>
            <pc:docMk/>
            <pc:sldMk cId="4115539210" sldId="487"/>
            <ac:picMk id="18" creationId="{2111C317-703F-EFD0-BAC9-0D05A6CA0158}"/>
          </ac:picMkLst>
        </pc:picChg>
      </pc:sldChg>
      <pc:sldChg chg="addSp delSp modSp add mod">
        <pc:chgData name="Andrew Wade" userId="c87f5fd422b648eb" providerId="LiveId" clId="{AE343FEF-EA7A-423D-A18F-E626320944B6}" dt="2024-08-07T11:20:33.828" v="69" actId="14100"/>
        <pc:sldMkLst>
          <pc:docMk/>
          <pc:sldMk cId="3073443205" sldId="488"/>
        </pc:sldMkLst>
        <pc:spChg chg="mod">
          <ac:chgData name="Andrew Wade" userId="c87f5fd422b648eb" providerId="LiveId" clId="{AE343FEF-EA7A-423D-A18F-E626320944B6}" dt="2024-08-07T11:20:33.828" v="69" actId="14100"/>
          <ac:spMkLst>
            <pc:docMk/>
            <pc:sldMk cId="3073443205" sldId="488"/>
            <ac:spMk id="4" creationId="{7533F58F-0D73-0A89-5521-1C5B319C3AA8}"/>
          </ac:spMkLst>
        </pc:spChg>
        <pc:spChg chg="del">
          <ac:chgData name="Andrew Wade" userId="c87f5fd422b648eb" providerId="LiveId" clId="{AE343FEF-EA7A-423D-A18F-E626320944B6}" dt="2024-08-07T11:17:35.516" v="48"/>
          <ac:spMkLst>
            <pc:docMk/>
            <pc:sldMk cId="3073443205" sldId="488"/>
            <ac:spMk id="5" creationId="{358A1694-DC11-9444-10FD-0BC6F41EDE10}"/>
          </ac:spMkLst>
        </pc:spChg>
        <pc:picChg chg="add mod">
          <ac:chgData name="Andrew Wade" userId="c87f5fd422b648eb" providerId="LiveId" clId="{AE343FEF-EA7A-423D-A18F-E626320944B6}" dt="2024-08-07T11:17:37.531" v="50" actId="962"/>
          <ac:picMkLst>
            <pc:docMk/>
            <pc:sldMk cId="3073443205" sldId="488"/>
            <ac:picMk id="6" creationId="{64C43C3A-2BDB-22CA-F255-7648FAE35F3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0FAF11-B041-491D-84A9-C4F76C3968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98E343-5F82-4641-9F1D-769DED5A5A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22355D3-2135-4A74-8075-BC6DF9B460BF}" type="datetimeFigureOut">
              <a:rPr lang="en-GB" smtClean="0"/>
              <a:t>17/05/2025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415CB9-BE82-488B-A815-B01D14451D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62CF3-5E8F-4357-8E25-FC1763BD30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0B93C27-3F91-4430-B94C-DDC1BAA038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149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2C5EC86-FAC9-410C-9BDE-956EA9C802BC}" type="datetimeFigureOut">
              <a:rPr lang="en-GB" smtClean="0"/>
              <a:t>17/05/2025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247E48A-B93D-4429-9AAD-6D160EA7D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34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0AB72-CFDA-4584-B5F6-E7C894424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C83AF4-9F6E-9327-5BA2-896D3087C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B09519-2995-0743-F7E4-E5D5D4038E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13B496-6596-7BEC-0F1A-4D323FDD0B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7E48A-B93D-4429-9AAD-6D160EA7DBA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285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0AB72-CFDA-4584-B5F6-E7C894424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C83AF4-9F6E-9327-5BA2-896D3087C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B09519-2995-0743-F7E4-E5D5D4038E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13B496-6596-7BEC-0F1A-4D323FDD0B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7E48A-B93D-4429-9AAD-6D160EA7DBA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623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688" y="3348021"/>
            <a:ext cx="8348869" cy="895988"/>
          </a:xfrm>
        </p:spPr>
        <p:txBody>
          <a:bodyPr wrap="none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0" kern="1200" dirty="0">
                <a:solidFill>
                  <a:srgbClr val="3D3D3C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686" y="2872409"/>
            <a:ext cx="8348869" cy="46389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1664F0-4563-4CBA-A6FA-DD2AEB7A5845}" type="datetime1">
              <a:rPr lang="en-US" smtClean="0"/>
              <a:t>5/17/25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516217" y="4029912"/>
            <a:ext cx="2399435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962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870" y="205979"/>
            <a:ext cx="8418443" cy="43636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CE42A-0676-4517-9366-E955CB8CEB05}" type="datetime1">
              <a:rPr lang="en-US" smtClean="0">
                <a:solidFill>
                  <a:srgbClr val="000000">
                    <a:tint val="75000"/>
                  </a:srgbClr>
                </a:solidFill>
              </a:rPr>
              <a:t>5/17/25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F7FE0-638E-4F96-981B-CE47DB4E626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952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st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870" y="1091443"/>
            <a:ext cx="8418443" cy="674031"/>
          </a:xfrm>
        </p:spPr>
        <p:txBody>
          <a:bodyPr anchor="t" anchorCtr="0">
            <a:sp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CE42A-0676-4517-9366-E955CB8CEB05}" type="datetime1">
              <a:rPr lang="en-US" smtClean="0">
                <a:solidFill>
                  <a:srgbClr val="000000">
                    <a:tint val="75000"/>
                  </a:srgbClr>
                </a:solidFill>
              </a:rPr>
              <a:t>5/17/25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8730" y="4767264"/>
            <a:ext cx="20574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F7FE0-638E-4F96-981B-CE47DB4E626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118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ngs Cent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4725786"/>
            <a:ext cx="9144000" cy="417714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7" y="387624"/>
            <a:ext cx="8348869" cy="674031"/>
          </a:xfrm>
        </p:spPr>
        <p:txBody>
          <a:bodyPr anchor="t" anchorCtr="0">
            <a:spAutoFit/>
          </a:bodyPr>
          <a:lstStyle>
            <a:lvl1pPr algn="ctr">
              <a:defRPr lang="en-US" sz="4200" b="0" kern="1200" dirty="0" smtClean="0">
                <a:ln w="6350">
                  <a:noFill/>
                </a:ln>
                <a:solidFill>
                  <a:srgbClr val="3D3D3C"/>
                </a:solidFill>
                <a:effectLst>
                  <a:glow>
                    <a:schemeClr val="bg1"/>
                  </a:glow>
                </a:effectLst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34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No Bas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934280" y="327987"/>
            <a:ext cx="7275443" cy="42937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GB" sz="4200" dirty="0">
              <a:solidFill>
                <a:srgbClr val="3D3D3C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617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72" y="1264756"/>
            <a:ext cx="5544656" cy="245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22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4584424"/>
            <a:ext cx="9144000" cy="559076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8708"/>
            <a:ext cx="9144000" cy="5779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72" y="906952"/>
            <a:ext cx="5544656" cy="245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542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0176" y="162031"/>
            <a:ext cx="6219408" cy="994172"/>
          </a:xfr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745" y="1235042"/>
            <a:ext cx="835369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337A1B-CBE0-46EA-A71E-8E715F7007B1}" type="datetime1">
              <a:rPr lang="en-US" smtClean="0"/>
              <a:t>5/17/25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7D194DFD-B235-4DCD-A12E-3D2FCC86B21A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707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77687" y="3348021"/>
            <a:ext cx="8348870" cy="917698"/>
          </a:xfrm>
        </p:spPr>
        <p:txBody>
          <a:bodyPr wrap="none" anchor="t">
            <a:normAutofit/>
          </a:bodyPr>
          <a:lstStyle>
            <a:lvl1pPr algn="l">
              <a:defRPr sz="4200" b="0" spc="-225">
                <a:solidFill>
                  <a:srgbClr val="3D3D3C"/>
                </a:solidFill>
                <a:effectLst/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77687" y="2872409"/>
            <a:ext cx="8348870" cy="474594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62092E-3F2F-44A3-A6A9-A1C0D15FA81F}" type="datetime1">
              <a:rPr lang="en-US" smtClean="0"/>
              <a:t>5/17/25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485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115" y="184394"/>
            <a:ext cx="6219408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2745" y="1369218"/>
            <a:ext cx="4128578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0795" y="1369218"/>
            <a:ext cx="4135762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B5D60A-0BB5-41B8-9502-D2606D9A91BE}" type="datetime1">
              <a:rPr lang="en-US" smtClean="0"/>
              <a:t>5/17/25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511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5" y="184394"/>
            <a:ext cx="6261652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683" y="1171421"/>
            <a:ext cx="4047927" cy="617934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rgbClr val="3D3D3C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2683" y="1789355"/>
            <a:ext cx="4047927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0185" y="1171421"/>
            <a:ext cx="4056250" cy="61793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1">
                <a:solidFill>
                  <a:srgbClr val="3D3D3C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0185" y="1789355"/>
            <a:ext cx="405625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402332-ED9C-4E44-8BDC-FDC2196864A7}" type="datetime1">
              <a:rPr lang="en-US" smtClean="0"/>
              <a:t>5/17/25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97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749" y="387624"/>
            <a:ext cx="6221895" cy="588896"/>
          </a:xfrm>
        </p:spPr>
        <p:txBody>
          <a:bodyPr anchor="t" anchorCtr="0">
            <a:normAutofit/>
          </a:bodyPr>
          <a:lstStyle>
            <a:lvl1pPr algn="l">
              <a:defRPr lang="en-US" sz="4200" b="0" kern="1200" dirty="0" smtClean="0">
                <a:ln w="6350">
                  <a:noFill/>
                </a:ln>
                <a:solidFill>
                  <a:srgbClr val="3D3D3C"/>
                </a:solidFill>
                <a:effectLst>
                  <a:glow>
                    <a:schemeClr val="bg1"/>
                  </a:glow>
                </a:effectLst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1EC06F-19BF-4C31-8E25-977409355A5E}" type="datetime1">
              <a:rPr lang="en-US" smtClean="0"/>
              <a:t>5/17/25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68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9AD27F-BFEF-4636-92C8-76AE31339A19}" type="datetime1">
              <a:rPr lang="en-US" smtClean="0"/>
              <a:t>5/17/25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9BC2D040-2D5F-40EB-B6C8-5D6F836E7514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2737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402718" y="232747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dirty="0"/>
              <a:t>Click icon to add picture from Prayer Focus church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7443" y="2842591"/>
            <a:ext cx="8348870" cy="474594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1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Prayer Focus: Click to edit name of church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556591" y="3324641"/>
            <a:ext cx="8219661" cy="1326872"/>
          </a:xfrm>
        </p:spPr>
        <p:txBody>
          <a:bodyPr anchor="t" anchorCtr="0">
            <a:noAutofit/>
          </a:bodyPr>
          <a:lstStyle>
            <a:lvl1pPr algn="l"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r>
              <a:rPr lang="en-US" dirty="0"/>
              <a:t>Click to edit prayer point(s)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48281"/>
            <a:ext cx="9144000" cy="57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640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357810" y="162031"/>
            <a:ext cx="6301408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3223127"/>
            <a:ext cx="2205038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1692265"/>
            <a:ext cx="2205038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3655325"/>
            <a:ext cx="220503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3223127"/>
            <a:ext cx="219789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1692265"/>
            <a:ext cx="2197894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4" y="3655324"/>
            <a:ext cx="2200805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3" y="3223127"/>
            <a:ext cx="2199085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2" y="1692265"/>
            <a:ext cx="2199085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3655322"/>
            <a:ext cx="220199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ED95A0-587E-44C4-8551-E475C85EC0D1}" type="datetime1">
              <a:rPr lang="en-US" smtClean="0"/>
              <a:t>5/17/25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715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w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725786"/>
            <a:ext cx="9144000" cy="417714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0115" y="184394"/>
            <a:ext cx="6219408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684" y="1235042"/>
            <a:ext cx="835369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0114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DD79EEF-EDA5-4B0F-95F6-036D878614DA}" type="datetime1">
              <a:rPr lang="en-US" smtClean="0"/>
              <a:pPr/>
              <a:t>5/17/25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98974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8469DAC7-2BB9-4049-AE2F-D750F07B8F8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877" y="197376"/>
            <a:ext cx="2023497" cy="89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2908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709" r:id="rId8"/>
    <p:sldLayoutId id="2147483699" r:id="rId9"/>
    <p:sldLayoutId id="2147483702" r:id="rId10"/>
    <p:sldLayoutId id="2147483703" r:id="rId11"/>
    <p:sldLayoutId id="2147483708" r:id="rId12"/>
    <p:sldLayoutId id="2147483707" r:id="rId13"/>
    <p:sldLayoutId id="2147483706" r:id="rId14"/>
    <p:sldLayoutId id="2147483704" r:id="rId15"/>
    <p:sldLayoutId id="2147483705" r:id="rId16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200" b="0" kern="1200">
          <a:solidFill>
            <a:srgbClr val="3D3D3C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2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8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6E828-A540-7537-D3A8-EA6BCBB71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9F9725F-C97F-AD97-9D17-B3FD9CC88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5649" y="2445728"/>
            <a:ext cx="8918351" cy="348536"/>
          </a:xfrm>
        </p:spPr>
        <p:txBody>
          <a:bodyPr>
            <a:normAutofit fontScale="25000" lnSpcReduction="20000"/>
          </a:bodyPr>
          <a:lstStyle/>
          <a:p>
            <a:r>
              <a:rPr lang="en-GB" sz="8800" dirty="0">
                <a:solidFill>
                  <a:schemeClr val="bg1"/>
                </a:solidFill>
              </a:rPr>
              <a:t> Prayer Focus: </a:t>
            </a:r>
            <a:r>
              <a:rPr lang="en-GB" sz="8800" dirty="0" err="1">
                <a:solidFill>
                  <a:schemeClr val="bg1"/>
                </a:solidFill>
              </a:rPr>
              <a:t>Neatishead</a:t>
            </a:r>
            <a:r>
              <a:rPr lang="en-GB" sz="8800" dirty="0">
                <a:solidFill>
                  <a:schemeClr val="bg1"/>
                </a:solidFill>
              </a:rPr>
              <a:t> Baptist Church, Norfolk Broads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33F58F-0D73-0A89-5521-1C5B319C3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30" y="2693320"/>
            <a:ext cx="8761588" cy="1335055"/>
          </a:xfrm>
        </p:spPr>
        <p:txBody>
          <a:bodyPr/>
          <a:lstStyle/>
          <a:p>
            <a:pPr>
              <a:spcAft>
                <a:spcPts val="400"/>
              </a:spcAft>
            </a:pPr>
            <a:r>
              <a:rPr lang="en-GB" altLang="en-US" sz="1800" dirty="0" err="1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Neatishead</a:t>
            </a:r>
            <a:r>
              <a:rPr lang="en-GB" altLang="en-US" sz="1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Baptist Church stands outside the village, surrounded by fields.  A small, faithful, generous, welcoming elderly congregation, strong in faith, is made up of villagers and a gathered congregation from around.  Some have worshipped at NBC all their lives, some have longstanding family links, while others have retired into the area. After their last part-time pastor, an internal ministry team was formed, and this, together with visiting worship leaders, has given them a variety of services which challenge, encourage and demand a response from the fellowship.</a:t>
            </a:r>
            <a:br>
              <a:rPr lang="en-GB" altLang="en-US" sz="1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altLang="en-US" sz="1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They meet every Sunday and have coffee and a ‘</a:t>
            </a:r>
            <a:r>
              <a:rPr lang="en-GB" altLang="en-US" sz="1800" dirty="0" err="1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mardle</a:t>
            </a:r>
            <a:r>
              <a:rPr lang="en-GB" altLang="en-US" sz="1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’ afterwards.</a:t>
            </a:r>
            <a:br>
              <a:rPr lang="en-GB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GB" sz="18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66E86D58-9EB0-A6F7-7B54-C863724E7F0D}"/>
              </a:ext>
            </a:extLst>
          </p:cNvPr>
          <p:cNvSpPr txBox="1">
            <a:spLocks/>
          </p:cNvSpPr>
          <p:nvPr/>
        </p:nvSpPr>
        <p:spPr>
          <a:xfrm>
            <a:off x="175290" y="-48121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565598FC-D050-2109-F080-F838BC379874}"/>
              </a:ext>
            </a:extLst>
          </p:cNvPr>
          <p:cNvSpPr txBox="1">
            <a:spLocks/>
          </p:cNvSpPr>
          <p:nvPr/>
        </p:nvSpPr>
        <p:spPr>
          <a:xfrm>
            <a:off x="555118" y="258418"/>
            <a:ext cx="5352040" cy="193813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A3D7A544-FEF6-9A0C-5300-EB837C73EC63}"/>
              </a:ext>
            </a:extLst>
          </p:cNvPr>
          <p:cNvSpPr txBox="1">
            <a:spLocks/>
          </p:cNvSpPr>
          <p:nvPr/>
        </p:nvSpPr>
        <p:spPr>
          <a:xfrm>
            <a:off x="402718" y="258418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" name="Picture Placeholder 1">
            <a:extLst>
              <a:ext uri="{FF2B5EF4-FFF2-40B4-BE49-F238E27FC236}">
                <a16:creationId xmlns:a16="http://schemas.microsoft.com/office/drawing/2014/main" id="{8E584855-88A8-94E2-2B49-BD4EC17F6AE0}"/>
              </a:ext>
            </a:extLst>
          </p:cNvPr>
          <p:cNvSpPr txBox="1">
            <a:spLocks/>
          </p:cNvSpPr>
          <p:nvPr/>
        </p:nvSpPr>
        <p:spPr>
          <a:xfrm>
            <a:off x="402718" y="238126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Picture Placeholder 1">
            <a:extLst>
              <a:ext uri="{FF2B5EF4-FFF2-40B4-BE49-F238E27FC236}">
                <a16:creationId xmlns:a16="http://schemas.microsoft.com/office/drawing/2014/main" id="{941F71CB-CDEA-A8B9-DE59-30C507385A95}"/>
              </a:ext>
            </a:extLst>
          </p:cNvPr>
          <p:cNvSpPr txBox="1">
            <a:spLocks/>
          </p:cNvSpPr>
          <p:nvPr/>
        </p:nvSpPr>
        <p:spPr>
          <a:xfrm>
            <a:off x="402718" y="238125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" name="Picture Placeholder 1">
            <a:extLst>
              <a:ext uri="{FF2B5EF4-FFF2-40B4-BE49-F238E27FC236}">
                <a16:creationId xmlns:a16="http://schemas.microsoft.com/office/drawing/2014/main" id="{BE87C959-5452-1629-C0BB-54E2584973E1}"/>
              </a:ext>
            </a:extLst>
          </p:cNvPr>
          <p:cNvSpPr txBox="1">
            <a:spLocks/>
          </p:cNvSpPr>
          <p:nvPr/>
        </p:nvSpPr>
        <p:spPr>
          <a:xfrm>
            <a:off x="402718" y="23812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Picture Placeholder 1">
            <a:extLst>
              <a:ext uri="{FF2B5EF4-FFF2-40B4-BE49-F238E27FC236}">
                <a16:creationId xmlns:a16="http://schemas.microsoft.com/office/drawing/2014/main" id="{4F9FB427-674E-F525-7589-4DD2C1688463}"/>
              </a:ext>
            </a:extLst>
          </p:cNvPr>
          <p:cNvSpPr txBox="1">
            <a:spLocks/>
          </p:cNvSpPr>
          <p:nvPr/>
        </p:nvSpPr>
        <p:spPr>
          <a:xfrm>
            <a:off x="402718" y="21680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" name="Picture Placeholder 1">
            <a:extLst>
              <a:ext uri="{FF2B5EF4-FFF2-40B4-BE49-F238E27FC236}">
                <a16:creationId xmlns:a16="http://schemas.microsoft.com/office/drawing/2014/main" id="{6B5FC9ED-6E18-E10D-FACC-BF62065BEE57}"/>
              </a:ext>
            </a:extLst>
          </p:cNvPr>
          <p:cNvSpPr txBox="1">
            <a:spLocks/>
          </p:cNvSpPr>
          <p:nvPr/>
        </p:nvSpPr>
        <p:spPr>
          <a:xfrm>
            <a:off x="314319" y="15142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en-US" dirty="0"/>
              <a:t>P</a:t>
            </a:r>
            <a:endParaRPr lang="en-GB" dirty="0"/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ED53963D-A492-BE5E-CE47-D58B598648A8}"/>
              </a:ext>
            </a:extLst>
          </p:cNvPr>
          <p:cNvSpPr txBox="1">
            <a:spLocks/>
          </p:cNvSpPr>
          <p:nvPr/>
        </p:nvSpPr>
        <p:spPr>
          <a:xfrm>
            <a:off x="175290" y="3295473"/>
            <a:ext cx="8998854" cy="14248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00000"/>
              </a:lnSpc>
            </a:pPr>
            <a:endParaRPr lang="en-GB" sz="1800" dirty="0">
              <a:solidFill>
                <a:srgbClr val="00000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62A1B6-A5D9-C365-893A-FA0DB1723D24}"/>
              </a:ext>
            </a:extLst>
          </p:cNvPr>
          <p:cNvSpPr txBox="1"/>
          <p:nvPr/>
        </p:nvSpPr>
        <p:spPr>
          <a:xfrm rot="10800000" flipV="1">
            <a:off x="555118" y="5558152"/>
            <a:ext cx="8918346" cy="697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endParaRPr lang="en-GB" sz="1800" dirty="0">
              <a:solidFill>
                <a:srgbClr val="111111"/>
              </a:solidFill>
              <a:effectLst/>
              <a:latin typeface="Calibri" panose="020F0502020204030204" pitchFamily="34" charset="0"/>
              <a:ea typeface="Arial Unicode MS"/>
            </a:endParaRPr>
          </a:p>
          <a:p>
            <a:pPr>
              <a:spcAft>
                <a:spcPts val="400"/>
              </a:spcAft>
            </a:pPr>
            <a:endParaRPr lang="en-GB" sz="1800" dirty="0">
              <a:effectLst/>
              <a:latin typeface="Arial" panose="020B0604020202020204" pitchFamily="34" charset="0"/>
              <a:ea typeface="Arial Unicode MS"/>
            </a:endParaRP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64C43C3A-2BDB-22CA-F255-7648FAE35F3A}"/>
              </a:ext>
            </a:extLst>
          </p:cNvPr>
          <p:cNvPicPr>
            <a:picLocks noGrp="1" noChangeAspect="1"/>
          </p:cNvPicPr>
          <p:nvPr>
            <p:ph type="pic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05" b="15005"/>
          <a:stretch/>
        </p:blipFill>
        <p:spPr>
          <a:xfrm>
            <a:off x="402718" y="232747"/>
            <a:ext cx="4107736" cy="2129279"/>
          </a:xfrm>
        </p:spPr>
      </p:pic>
    </p:spTree>
    <p:extLst>
      <p:ext uri="{BB962C8B-B14F-4D97-AF65-F5344CB8AC3E}">
        <p14:creationId xmlns:p14="http://schemas.microsoft.com/office/powerpoint/2010/main" val="3073443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6E828-A540-7537-D3A8-EA6BCBB71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9F9725F-C97F-AD97-9D17-B3FD9CC88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793" y="2312347"/>
            <a:ext cx="8918351" cy="348536"/>
          </a:xfrm>
        </p:spPr>
        <p:txBody>
          <a:bodyPr>
            <a:normAutofit fontScale="25000" lnSpcReduction="20000"/>
          </a:bodyPr>
          <a:lstStyle/>
          <a:p>
            <a:r>
              <a:rPr lang="en-GB" sz="8800" dirty="0">
                <a:solidFill>
                  <a:schemeClr val="bg1"/>
                </a:solidFill>
              </a:rPr>
              <a:t> Prayer Focus: </a:t>
            </a:r>
            <a:r>
              <a:rPr lang="en-GB" sz="8800" dirty="0" err="1">
                <a:solidFill>
                  <a:schemeClr val="bg1"/>
                </a:solidFill>
              </a:rPr>
              <a:t>Neatishead</a:t>
            </a:r>
            <a:r>
              <a:rPr lang="en-GB" sz="8800" dirty="0">
                <a:solidFill>
                  <a:schemeClr val="bg1"/>
                </a:solidFill>
              </a:rPr>
              <a:t> Baptist Church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33F58F-0D73-0A89-5521-1C5B319C3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174" y="2593066"/>
            <a:ext cx="8761588" cy="1335055"/>
          </a:xfrm>
        </p:spPr>
        <p:txBody>
          <a:bodyPr/>
          <a:lstStyle/>
          <a:p>
            <a:pPr lvl="0">
              <a:lnSpc>
                <a:spcPct val="107000"/>
              </a:lnSpc>
            </a:pPr>
            <a:r>
              <a:rPr lang="en-GB" sz="1800" kern="100" dirty="0" err="1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Neatishead</a:t>
            </a:r>
            <a: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Baptist Church </a:t>
            </a:r>
            <a:r>
              <a:rPr lang="en-GB" altLang="en-US" sz="1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also have a monthly Hope Café that natters, does puzzles and games, a monthly prayer meeting, and fortnightly bible study/fellowship meetings alongside a Monthly Classic film club that reaches into the community.</a:t>
            </a:r>
            <a:br>
              <a:rPr lang="en-GB" altLang="en-US" sz="1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Please pray:</a:t>
            </a:r>
            <a:b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That they continue to support one another and extend that ministry to others</a:t>
            </a:r>
            <a:b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That they continue to spiritually thrive, and that is rewarded by thriving numbers</a:t>
            </a:r>
            <a:b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Please bless all those whom they donate to.</a:t>
            </a:r>
            <a:b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sz="16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66E86D58-9EB0-A6F7-7B54-C863724E7F0D}"/>
              </a:ext>
            </a:extLst>
          </p:cNvPr>
          <p:cNvSpPr txBox="1">
            <a:spLocks/>
          </p:cNvSpPr>
          <p:nvPr/>
        </p:nvSpPr>
        <p:spPr>
          <a:xfrm>
            <a:off x="175290" y="-48121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565598FC-D050-2109-F080-F838BC379874}"/>
              </a:ext>
            </a:extLst>
          </p:cNvPr>
          <p:cNvSpPr txBox="1">
            <a:spLocks/>
          </p:cNvSpPr>
          <p:nvPr/>
        </p:nvSpPr>
        <p:spPr>
          <a:xfrm>
            <a:off x="555118" y="258418"/>
            <a:ext cx="5352040" cy="193813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A3D7A544-FEF6-9A0C-5300-EB837C73EC63}"/>
              </a:ext>
            </a:extLst>
          </p:cNvPr>
          <p:cNvSpPr txBox="1">
            <a:spLocks/>
          </p:cNvSpPr>
          <p:nvPr/>
        </p:nvSpPr>
        <p:spPr>
          <a:xfrm>
            <a:off x="402718" y="258418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" name="Picture Placeholder 1">
            <a:extLst>
              <a:ext uri="{FF2B5EF4-FFF2-40B4-BE49-F238E27FC236}">
                <a16:creationId xmlns:a16="http://schemas.microsoft.com/office/drawing/2014/main" id="{8E584855-88A8-94E2-2B49-BD4EC17F6AE0}"/>
              </a:ext>
            </a:extLst>
          </p:cNvPr>
          <p:cNvSpPr txBox="1">
            <a:spLocks/>
          </p:cNvSpPr>
          <p:nvPr/>
        </p:nvSpPr>
        <p:spPr>
          <a:xfrm>
            <a:off x="402718" y="238126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Picture Placeholder 1">
            <a:extLst>
              <a:ext uri="{FF2B5EF4-FFF2-40B4-BE49-F238E27FC236}">
                <a16:creationId xmlns:a16="http://schemas.microsoft.com/office/drawing/2014/main" id="{941F71CB-CDEA-A8B9-DE59-30C507385A95}"/>
              </a:ext>
            </a:extLst>
          </p:cNvPr>
          <p:cNvSpPr txBox="1">
            <a:spLocks/>
          </p:cNvSpPr>
          <p:nvPr/>
        </p:nvSpPr>
        <p:spPr>
          <a:xfrm>
            <a:off x="402718" y="238125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" name="Picture Placeholder 1">
            <a:extLst>
              <a:ext uri="{FF2B5EF4-FFF2-40B4-BE49-F238E27FC236}">
                <a16:creationId xmlns:a16="http://schemas.microsoft.com/office/drawing/2014/main" id="{BE87C959-5452-1629-C0BB-54E2584973E1}"/>
              </a:ext>
            </a:extLst>
          </p:cNvPr>
          <p:cNvSpPr txBox="1">
            <a:spLocks/>
          </p:cNvSpPr>
          <p:nvPr/>
        </p:nvSpPr>
        <p:spPr>
          <a:xfrm>
            <a:off x="402718" y="23812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Picture Placeholder 1">
            <a:extLst>
              <a:ext uri="{FF2B5EF4-FFF2-40B4-BE49-F238E27FC236}">
                <a16:creationId xmlns:a16="http://schemas.microsoft.com/office/drawing/2014/main" id="{4F9FB427-674E-F525-7589-4DD2C1688463}"/>
              </a:ext>
            </a:extLst>
          </p:cNvPr>
          <p:cNvSpPr txBox="1">
            <a:spLocks/>
          </p:cNvSpPr>
          <p:nvPr/>
        </p:nvSpPr>
        <p:spPr>
          <a:xfrm>
            <a:off x="402718" y="21680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" name="Picture Placeholder 1">
            <a:extLst>
              <a:ext uri="{FF2B5EF4-FFF2-40B4-BE49-F238E27FC236}">
                <a16:creationId xmlns:a16="http://schemas.microsoft.com/office/drawing/2014/main" id="{6B5FC9ED-6E18-E10D-FACC-BF62065BEE57}"/>
              </a:ext>
            </a:extLst>
          </p:cNvPr>
          <p:cNvSpPr txBox="1">
            <a:spLocks/>
          </p:cNvSpPr>
          <p:nvPr/>
        </p:nvSpPr>
        <p:spPr>
          <a:xfrm>
            <a:off x="314319" y="15142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en-US" dirty="0"/>
              <a:t>P</a:t>
            </a:r>
            <a:endParaRPr lang="en-GB" dirty="0"/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ED53963D-A492-BE5E-CE47-D58B598648A8}"/>
              </a:ext>
            </a:extLst>
          </p:cNvPr>
          <p:cNvSpPr txBox="1">
            <a:spLocks/>
          </p:cNvSpPr>
          <p:nvPr/>
        </p:nvSpPr>
        <p:spPr>
          <a:xfrm>
            <a:off x="175290" y="3295473"/>
            <a:ext cx="8998854" cy="14248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00000"/>
              </a:lnSpc>
            </a:pPr>
            <a:endParaRPr lang="en-GB" sz="1800" dirty="0">
              <a:solidFill>
                <a:srgbClr val="00000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62A1B6-A5D9-C365-893A-FA0DB1723D24}"/>
              </a:ext>
            </a:extLst>
          </p:cNvPr>
          <p:cNvSpPr txBox="1"/>
          <p:nvPr/>
        </p:nvSpPr>
        <p:spPr>
          <a:xfrm rot="10800000" flipV="1">
            <a:off x="555118" y="5558152"/>
            <a:ext cx="8918346" cy="697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endParaRPr lang="en-GB" sz="1800" dirty="0">
              <a:solidFill>
                <a:srgbClr val="111111"/>
              </a:solidFill>
              <a:effectLst/>
              <a:latin typeface="Calibri" panose="020F0502020204030204" pitchFamily="34" charset="0"/>
              <a:ea typeface="Arial Unicode MS"/>
            </a:endParaRPr>
          </a:p>
          <a:p>
            <a:pPr>
              <a:spcAft>
                <a:spcPts val="400"/>
              </a:spcAft>
            </a:pPr>
            <a:endParaRPr lang="en-GB" sz="1800" dirty="0">
              <a:effectLst/>
              <a:latin typeface="Arial" panose="020B0604020202020204" pitchFamily="34" charset="0"/>
              <a:ea typeface="Arial Unicode M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0C27E22-916C-B7F6-773F-AE2A568A16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2717" y="247148"/>
            <a:ext cx="2428405" cy="1821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539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>
</file>

<file path=ppt/theme/theme1.xml><?xml version="1.0" encoding="utf-8"?>
<a:theme xmlns:a="http://schemas.openxmlformats.org/drawingml/2006/main" name="EBA Prayer Focus Slides Arial 16x9 Templat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BA Bariol">
      <a:majorFont>
        <a:latin typeface="Bariol"/>
        <a:ea typeface=""/>
        <a:cs typeface=""/>
      </a:majorFont>
      <a:minorFont>
        <a:latin typeface="Bariol"/>
        <a:ea typeface=""/>
        <a:cs typeface="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EBA Prayer Focus Slides Arial 16x9 Template</Template>
  <TotalTime>12</TotalTime>
  <Words>232</Words>
  <Application>Microsoft Macintosh PowerPoint</Application>
  <PresentationFormat>On-screen Show (16:9)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Times New Roman</vt:lpstr>
      <vt:lpstr>EBA Prayer Focus Slides Arial 16x9 Template</vt:lpstr>
      <vt:lpstr>Neatishead Baptist Church stands outside the village, surrounded by fields.  A small, faithful, generous, welcoming elderly congregation, strong in faith, is made up of villagers and a gathered congregation from around.  Some have worshipped at NBC all their lives, some have longstanding family links, while others have retired into the area. After their last part-time pastor, an internal ministry team was formed, and this, together with visiting worship leaders, has given them a variety of services which challenge, encourage and demand a response from the fellowship. They meet every Sunday and have coffee and a ‘mardle’ afterwards. </vt:lpstr>
      <vt:lpstr>Neatishead Baptist Church also have a monthly Hope Café that natters, does puzzles and games, a monthly prayer meeting, and fortnightly bible study/fellowship meetings alongside a Monthly Classic film club that reaches into the community. Please pray: • That they continue to support one another and extend that ministry to others • That they continue to spiritually thrive, and that is rewarded by thriving numbers • Please bless all those whom they donate to.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pray for us as we seek God’s will for our future mission and ministry, and as we develop a planning application to improve our premises to meet our expanding requirements and numbers.</dc:title>
  <dc:creator>David Elcock</dc:creator>
  <cp:lastModifiedBy>Eleanor Kelsey</cp:lastModifiedBy>
  <cp:revision>263</cp:revision>
  <cp:lastPrinted>2017-08-23T11:19:32Z</cp:lastPrinted>
  <dcterms:created xsi:type="dcterms:W3CDTF">2017-09-11T20:05:50Z</dcterms:created>
  <dcterms:modified xsi:type="dcterms:W3CDTF">2025-05-17T14:58:42Z</dcterms:modified>
</cp:coreProperties>
</file>