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7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50" autoAdjust="0"/>
  </p:normalViewPr>
  <p:slideViewPr>
    <p:cSldViewPr snapToGrid="0" showGuides="1">
      <p:cViewPr varScale="1">
        <p:scale>
          <a:sx n="145" d="100"/>
          <a:sy n="145" d="100"/>
        </p:scale>
        <p:origin x="776" y="-79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62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5/5/25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5/5/25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5/5/25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5/5/25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5/5/25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5/5/25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5/5/25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9" y="2445728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Great Notley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030" y="2759385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Church in Great Notley is a Local Ecumenical Partnership (LEP) formed between Anglican, Baptist, Methodist and URC.  The current Minister is Rev Rachel Prior, who is the Anglican Incumbent, supported by Rev David Sebley a URC Minister.  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vision for an ecumenical church emerged from a woman’s prayer group in 1994. In 1998, they met in a leaky portacabin but by 2010 the fellowship had their own building.  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lthough it is a partnership of four denominations, it is one congregation which meets on a Sunday morning, sharing in worship that follows their varying traditions.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3" b="11123"/>
          <a:stretch/>
        </p:blipFill>
        <p:spPr>
          <a:xfrm>
            <a:off x="402718" y="232747"/>
            <a:ext cx="4107736" cy="2129279"/>
          </a:xfrm>
        </p:spPr>
      </p:pic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93" y="2312347"/>
            <a:ext cx="8918351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Great Notley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575472"/>
            <a:ext cx="8761588" cy="1335055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Church in Great Notley is a vibrant and active community.  Activities include Foodbank, Coffee Mornings, a baby and toddler group, </a:t>
            </a:r>
            <a:r>
              <a:rPr lang="en-GB" sz="1800" dirty="0" err="1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Snackanory</a:t>
            </a: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and Wiggle Church. The local school is visited by Rev Rachel and volunteers as they deliver cake to the staff!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Please Pray for:-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A greater involvement of the EBA in the life of the Church in Great Notley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A faithfulness to their vision to be The Church in Great Notley for Great Notley</a:t>
            </a:r>
            <a:b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000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	For more opportunities to bless their community.</a:t>
            </a:r>
            <a:b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565598FC-D050-2109-F080-F838BC379874}"/>
              </a:ext>
            </a:extLst>
          </p:cNvPr>
          <p:cNvSpPr txBox="1">
            <a:spLocks/>
          </p:cNvSpPr>
          <p:nvPr/>
        </p:nvSpPr>
        <p:spPr>
          <a:xfrm>
            <a:off x="555118" y="258418"/>
            <a:ext cx="5352040" cy="193813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A3D7A544-FEF6-9A0C-5300-EB837C73EC63}"/>
              </a:ext>
            </a:extLst>
          </p:cNvPr>
          <p:cNvSpPr txBox="1">
            <a:spLocks/>
          </p:cNvSpPr>
          <p:nvPr/>
        </p:nvSpPr>
        <p:spPr>
          <a:xfrm>
            <a:off x="402718" y="258418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1">
            <a:extLst>
              <a:ext uri="{FF2B5EF4-FFF2-40B4-BE49-F238E27FC236}">
                <a16:creationId xmlns:a16="http://schemas.microsoft.com/office/drawing/2014/main" id="{8E584855-88A8-94E2-2B49-BD4EC17F6AE0}"/>
              </a:ext>
            </a:extLst>
          </p:cNvPr>
          <p:cNvSpPr txBox="1">
            <a:spLocks/>
          </p:cNvSpPr>
          <p:nvPr/>
        </p:nvSpPr>
        <p:spPr>
          <a:xfrm>
            <a:off x="402718" y="238126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Picture Placeholder 1">
            <a:extLst>
              <a:ext uri="{FF2B5EF4-FFF2-40B4-BE49-F238E27FC236}">
                <a16:creationId xmlns:a16="http://schemas.microsoft.com/office/drawing/2014/main" id="{941F71CB-CDEA-A8B9-DE59-30C507385A95}"/>
              </a:ext>
            </a:extLst>
          </p:cNvPr>
          <p:cNvSpPr txBox="1">
            <a:spLocks/>
          </p:cNvSpPr>
          <p:nvPr/>
        </p:nvSpPr>
        <p:spPr>
          <a:xfrm>
            <a:off x="402718" y="238125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Picture Placeholder 1">
            <a:extLst>
              <a:ext uri="{FF2B5EF4-FFF2-40B4-BE49-F238E27FC236}">
                <a16:creationId xmlns:a16="http://schemas.microsoft.com/office/drawing/2014/main" id="{BE87C959-5452-1629-C0BB-54E2584973E1}"/>
              </a:ext>
            </a:extLst>
          </p:cNvPr>
          <p:cNvSpPr txBox="1">
            <a:spLocks/>
          </p:cNvSpPr>
          <p:nvPr/>
        </p:nvSpPr>
        <p:spPr>
          <a:xfrm>
            <a:off x="402718" y="23812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Picture Placeholder 1">
            <a:extLst>
              <a:ext uri="{FF2B5EF4-FFF2-40B4-BE49-F238E27FC236}">
                <a16:creationId xmlns:a16="http://schemas.microsoft.com/office/drawing/2014/main" id="{4F9FB427-674E-F525-7589-4DD2C1688463}"/>
              </a:ext>
            </a:extLst>
          </p:cNvPr>
          <p:cNvSpPr txBox="1">
            <a:spLocks/>
          </p:cNvSpPr>
          <p:nvPr/>
        </p:nvSpPr>
        <p:spPr>
          <a:xfrm>
            <a:off x="402718" y="216804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Picture Placeholder 1">
            <a:extLst>
              <a:ext uri="{FF2B5EF4-FFF2-40B4-BE49-F238E27FC236}">
                <a16:creationId xmlns:a16="http://schemas.microsoft.com/office/drawing/2014/main" id="{6B5FC9ED-6E18-E10D-FACC-BF62065BEE57}"/>
              </a:ext>
            </a:extLst>
          </p:cNvPr>
          <p:cNvSpPr txBox="1">
            <a:spLocks/>
          </p:cNvSpPr>
          <p:nvPr/>
        </p:nvSpPr>
        <p:spPr>
          <a:xfrm>
            <a:off x="314319" y="15142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r>
              <a:rPr lang="en-US" dirty="0"/>
              <a:t>P</a:t>
            </a:r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C27E22-916C-B7F6-773F-AE2A568A1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7" y="258417"/>
            <a:ext cx="3078095" cy="172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3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16</TotalTime>
  <Words>231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EBA Prayer Focus Slides Arial 16x9 Template</vt:lpstr>
      <vt:lpstr>The Church in Great Notley is a Local Ecumenical Partnership (LEP) formed between Anglican, Baptist, Methodist and URC.  The current Minister is Rev Rachel Prior, who is the Anglican Incumbent, supported by Rev David Sebley a URC Minister.   The vision for an ecumenical church emerged from a woman’s prayer group in 1994. In 1998, they met in a leaky portacabin but by 2010 the fellowship had their own building.   Although it is a partnership of four denominations, it is one congregation which meets on a Sunday morning, sharing in worship that follows their varying traditions. </vt:lpstr>
      <vt:lpstr>The Church in Great Notley is a vibrant and active community.  Activities include Foodbank, Coffee Mornings, a baby and toddler group, Snackanory and Wiggle Church. The local school is visited by Rev Rachel and volunteers as they deliver cake to the staff! Please Pray for:- • A greater involvement of the EBA in the life of the Church in Great Notley • A faithfulness to their vision to be The Church in Great Notley for Great Notley • For more opportunities to bless their community.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263</cp:revision>
  <cp:lastPrinted>2017-08-23T11:19:32Z</cp:lastPrinted>
  <dcterms:created xsi:type="dcterms:W3CDTF">2017-09-11T20:05:50Z</dcterms:created>
  <dcterms:modified xsi:type="dcterms:W3CDTF">2025-05-05T14:57:00Z</dcterms:modified>
</cp:coreProperties>
</file>