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
  </p:notesMasterIdLst>
  <p:handoutMasterIdLst>
    <p:handoutMasterId r:id="rId5"/>
  </p:handoutMasterIdLst>
  <p:sldIdLst>
    <p:sldId id="484" r:id="rId2"/>
    <p:sldId id="483" r:id="rId3"/>
  </p:sldIdLst>
  <p:sldSz cx="9144000" cy="6858000" type="screen4x3"/>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3223">
          <p15:clr>
            <a:srgbClr val="A4A3A4"/>
          </p15:clr>
        </p15:guide>
        <p15:guide id="2" pos="223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D3D3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AC38BA-2B0C-4738-8F2B-CC2006DC9A30}" v="24" dt="2024-08-12T21:20:32.577"/>
    <p1510:client id="{D726A6AD-CE51-4C92-9729-5FBAA93E53F0}" v="2" dt="2024-08-12T10:13:18.5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348" autoAdjust="0"/>
    <p:restoredTop sz="86395" autoAdjust="0"/>
  </p:normalViewPr>
  <p:slideViewPr>
    <p:cSldViewPr snapToGrid="0" showGuides="1">
      <p:cViewPr varScale="1">
        <p:scale>
          <a:sx n="110" d="100"/>
          <a:sy n="110" d="100"/>
        </p:scale>
        <p:origin x="1216" y="168"/>
      </p:cViewPr>
      <p:guideLst>
        <p:guide orient="horz" pos="2160"/>
        <p:guide pos="2880"/>
      </p:guideLst>
    </p:cSldViewPr>
  </p:slideViewPr>
  <p:outlineViewPr>
    <p:cViewPr>
      <p:scale>
        <a:sx n="33" d="100"/>
        <a:sy n="33" d="100"/>
      </p:scale>
      <p:origin x="0" y="21354"/>
    </p:cViewPr>
  </p:outlineViewPr>
  <p:notesTextViewPr>
    <p:cViewPr>
      <p:scale>
        <a:sx n="1" d="1"/>
        <a:sy n="1" d="1"/>
      </p:scale>
      <p:origin x="0" y="0"/>
    </p:cViewPr>
  </p:notesTextViewPr>
  <p:sorterViewPr>
    <p:cViewPr>
      <p:scale>
        <a:sx n="100" d="100"/>
        <a:sy n="100" d="100"/>
      </p:scale>
      <p:origin x="0" y="7812"/>
    </p:cViewPr>
  </p:sorterViewPr>
  <p:notesViewPr>
    <p:cSldViewPr snapToGrid="0">
      <p:cViewPr varScale="1">
        <p:scale>
          <a:sx n="80" d="100"/>
          <a:sy n="80" d="100"/>
        </p:scale>
        <p:origin x="-3906" y="-84"/>
      </p:cViewPr>
      <p:guideLst>
        <p:guide orient="horz" pos="3223"/>
        <p:guide pos="2236"/>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handoutMaster" Target="handoutMasters/handoutMaster1.xml"/><Relationship Id="rId10" Type="http://schemas.microsoft.com/office/2016/11/relationships/changesInfo" Target="changesInfos/changesInfo1.xml"/><Relationship Id="rId4" Type="http://schemas.openxmlformats.org/officeDocument/2006/relationships/notesMaster" Target="notesMasters/notes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w Wade" userId="c87f5fd422b648eb" providerId="LiveId" clId="{24AC38BA-2B0C-4738-8F2B-CC2006DC9A30}"/>
    <pc:docChg chg="custSel addSld delSld modSld sldOrd">
      <pc:chgData name="Andrew Wade" userId="c87f5fd422b648eb" providerId="LiveId" clId="{24AC38BA-2B0C-4738-8F2B-CC2006DC9A30}" dt="2024-08-12T21:20:32.577" v="74" actId="14100"/>
      <pc:docMkLst>
        <pc:docMk/>
      </pc:docMkLst>
      <pc:sldChg chg="addSp delSp modSp mod ord">
        <pc:chgData name="Andrew Wade" userId="c87f5fd422b648eb" providerId="LiveId" clId="{24AC38BA-2B0C-4738-8F2B-CC2006DC9A30}" dt="2024-08-12T21:20:32.577" v="74" actId="14100"/>
        <pc:sldMkLst>
          <pc:docMk/>
          <pc:sldMk cId="3529937835" sldId="483"/>
        </pc:sldMkLst>
        <pc:spChg chg="add mod">
          <ac:chgData name="Andrew Wade" userId="c87f5fd422b648eb" providerId="LiveId" clId="{24AC38BA-2B0C-4738-8F2B-CC2006DC9A30}" dt="2024-08-12T21:20:32.577" v="74" actId="14100"/>
          <ac:spMkLst>
            <pc:docMk/>
            <pc:sldMk cId="3529937835" sldId="483"/>
            <ac:spMk id="2" creationId="{55537F5B-9222-D443-7268-56A8A013F002}"/>
          </ac:spMkLst>
        </pc:spChg>
        <pc:spChg chg="mod">
          <ac:chgData name="Andrew Wade" userId="c87f5fd422b648eb" providerId="LiveId" clId="{24AC38BA-2B0C-4738-8F2B-CC2006DC9A30}" dt="2024-08-12T17:57:45.659" v="18" actId="6549"/>
          <ac:spMkLst>
            <pc:docMk/>
            <pc:sldMk cId="3529937835" sldId="483"/>
            <ac:spMk id="3" creationId="{FB02FCEB-75A2-4493-D4FB-D06E0E14658F}"/>
          </ac:spMkLst>
        </pc:spChg>
        <pc:spChg chg="del mod">
          <ac:chgData name="Andrew Wade" userId="c87f5fd422b648eb" providerId="LiveId" clId="{24AC38BA-2B0C-4738-8F2B-CC2006DC9A30}" dt="2024-08-12T21:13:45.457" v="65"/>
          <ac:spMkLst>
            <pc:docMk/>
            <pc:sldMk cId="3529937835" sldId="483"/>
            <ac:spMk id="12" creationId="{C9B07F2D-2683-032D-DBE6-30D490DB364D}"/>
          </ac:spMkLst>
        </pc:spChg>
        <pc:picChg chg="add mod">
          <ac:chgData name="Andrew Wade" userId="c87f5fd422b648eb" providerId="LiveId" clId="{24AC38BA-2B0C-4738-8F2B-CC2006DC9A30}" dt="2024-08-12T17:58:51.105" v="34" actId="1076"/>
          <ac:picMkLst>
            <pc:docMk/>
            <pc:sldMk cId="3529937835" sldId="483"/>
            <ac:picMk id="4" creationId="{683B7889-2FB3-A732-0893-9F3B1723BF34}"/>
          </ac:picMkLst>
        </pc:picChg>
        <pc:picChg chg="del">
          <ac:chgData name="Andrew Wade" userId="c87f5fd422b648eb" providerId="LiveId" clId="{24AC38BA-2B0C-4738-8F2B-CC2006DC9A30}" dt="2024-08-12T17:57:35.129" v="0" actId="21"/>
          <ac:picMkLst>
            <pc:docMk/>
            <pc:sldMk cId="3529937835" sldId="483"/>
            <ac:picMk id="5" creationId="{BB2FED88-6032-0041-B0B3-B44DAFDEBA9C}"/>
          </ac:picMkLst>
        </pc:picChg>
      </pc:sldChg>
      <pc:sldChg chg="del">
        <pc:chgData name="Andrew Wade" userId="c87f5fd422b648eb" providerId="LiveId" clId="{24AC38BA-2B0C-4738-8F2B-CC2006DC9A30}" dt="2024-08-12T17:57:56.026" v="20" actId="2696"/>
        <pc:sldMkLst>
          <pc:docMk/>
          <pc:sldMk cId="1372343086" sldId="484"/>
        </pc:sldMkLst>
      </pc:sldChg>
      <pc:sldChg chg="addSp delSp modSp add mod">
        <pc:chgData name="Andrew Wade" userId="c87f5fd422b648eb" providerId="LiveId" clId="{24AC38BA-2B0C-4738-8F2B-CC2006DC9A30}" dt="2024-08-12T21:20:17.268" v="73" actId="1076"/>
        <pc:sldMkLst>
          <pc:docMk/>
          <pc:sldMk cId="3759383840" sldId="484"/>
        </pc:sldMkLst>
        <pc:spChg chg="add mod">
          <ac:chgData name="Andrew Wade" userId="c87f5fd422b648eb" providerId="LiveId" clId="{24AC38BA-2B0C-4738-8F2B-CC2006DC9A30}" dt="2024-08-12T21:13:18.964" v="64" actId="6549"/>
          <ac:spMkLst>
            <pc:docMk/>
            <pc:sldMk cId="3759383840" sldId="484"/>
            <ac:spMk id="2" creationId="{4C0D59EF-6249-6583-D936-D9FEF7709CCA}"/>
          </ac:spMkLst>
        </pc:spChg>
        <pc:spChg chg="mod">
          <ac:chgData name="Andrew Wade" userId="c87f5fd422b648eb" providerId="LiveId" clId="{24AC38BA-2B0C-4738-8F2B-CC2006DC9A30}" dt="2024-08-12T21:20:17.268" v="73" actId="1076"/>
          <ac:spMkLst>
            <pc:docMk/>
            <pc:sldMk cId="3759383840" sldId="484"/>
            <ac:spMk id="3" creationId="{FB02FCEB-75A2-4493-D4FB-D06E0E14658F}"/>
          </ac:spMkLst>
        </pc:spChg>
        <pc:spChg chg="add del mod">
          <ac:chgData name="Andrew Wade" userId="c87f5fd422b648eb" providerId="LiveId" clId="{24AC38BA-2B0C-4738-8F2B-CC2006DC9A30}" dt="2024-08-12T17:59:44.536" v="36" actId="478"/>
          <ac:spMkLst>
            <pc:docMk/>
            <pc:sldMk cId="3759383840" sldId="484"/>
            <ac:spMk id="5" creationId="{8A31759C-45B8-FE17-BA9E-655255EE9345}"/>
          </ac:spMkLst>
        </pc:spChg>
        <pc:spChg chg="add del mod">
          <ac:chgData name="Andrew Wade" userId="c87f5fd422b648eb" providerId="LiveId" clId="{24AC38BA-2B0C-4738-8F2B-CC2006DC9A30}" dt="2024-08-12T21:08:17.360" v="38"/>
          <ac:spMkLst>
            <pc:docMk/>
            <pc:sldMk cId="3759383840" sldId="484"/>
            <ac:spMk id="6" creationId="{70B38260-8906-D2E1-CCC4-6F60FA323104}"/>
          </ac:spMkLst>
        </pc:spChg>
        <pc:spChg chg="del">
          <ac:chgData name="Andrew Wade" userId="c87f5fd422b648eb" providerId="LiveId" clId="{24AC38BA-2B0C-4738-8F2B-CC2006DC9A30}" dt="2024-08-12T17:59:34.663" v="35"/>
          <ac:spMkLst>
            <pc:docMk/>
            <pc:sldMk cId="3759383840" sldId="484"/>
            <ac:spMk id="12" creationId="{C9B07F2D-2683-032D-DBE6-30D490DB364D}"/>
          </ac:spMkLst>
        </pc:spChg>
        <pc:picChg chg="add mod">
          <ac:chgData name="Andrew Wade" userId="c87f5fd422b648eb" providerId="LiveId" clId="{24AC38BA-2B0C-4738-8F2B-CC2006DC9A30}" dt="2024-08-12T17:58:31.875" v="27" actId="1076"/>
          <ac:picMkLst>
            <pc:docMk/>
            <pc:sldMk cId="3759383840" sldId="484"/>
            <ac:picMk id="4" creationId="{4C8FB125-6961-AD41-F0FA-6071D89A148A}"/>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90FAF11-B041-491D-84A9-C4F76C39686A}"/>
              </a:ext>
            </a:extLst>
          </p:cNvPr>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a:extLst>
              <a:ext uri="{FF2B5EF4-FFF2-40B4-BE49-F238E27FC236}">
                <a16:creationId xmlns:a16="http://schemas.microsoft.com/office/drawing/2014/main" id="{EB98E343-5F82-4641-9F1D-769DED5A5AA0}"/>
              </a:ext>
            </a:extLst>
          </p:cNvPr>
          <p:cNvSpPr>
            <a:spLocks noGrp="1"/>
          </p:cNvSpPr>
          <p:nvPr>
            <p:ph type="dt" sz="quarter" idx="1"/>
          </p:nvPr>
        </p:nvSpPr>
        <p:spPr>
          <a:xfrm>
            <a:off x="4021294" y="0"/>
            <a:ext cx="3076363" cy="513508"/>
          </a:xfrm>
          <a:prstGeom prst="rect">
            <a:avLst/>
          </a:prstGeom>
        </p:spPr>
        <p:txBody>
          <a:bodyPr vert="horz" lIns="99048" tIns="49524" rIns="99048" bIns="49524" rtlCol="0"/>
          <a:lstStyle>
            <a:lvl1pPr algn="r">
              <a:defRPr sz="1300"/>
            </a:lvl1pPr>
          </a:lstStyle>
          <a:p>
            <a:fld id="{622355D3-2135-4A74-8075-BC6DF9B460BF}" type="datetimeFigureOut">
              <a:rPr lang="en-GB" smtClean="0"/>
              <a:t>05/05/2025</a:t>
            </a:fld>
            <a:endParaRPr lang="en-GB"/>
          </a:p>
        </p:txBody>
      </p:sp>
      <p:sp>
        <p:nvSpPr>
          <p:cNvPr id="4" name="Footer Placeholder 3">
            <a:extLst>
              <a:ext uri="{FF2B5EF4-FFF2-40B4-BE49-F238E27FC236}">
                <a16:creationId xmlns:a16="http://schemas.microsoft.com/office/drawing/2014/main" id="{8C415CB9-BE82-488B-A815-B01D14451DA8}"/>
              </a:ext>
            </a:extLst>
          </p:cNvPr>
          <p:cNvSpPr>
            <a:spLocks noGrp="1"/>
          </p:cNvSpPr>
          <p:nvPr>
            <p:ph type="ftr" sz="quarter" idx="2"/>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5" name="Slide Number Placeholder 4">
            <a:extLst>
              <a:ext uri="{FF2B5EF4-FFF2-40B4-BE49-F238E27FC236}">
                <a16:creationId xmlns:a16="http://schemas.microsoft.com/office/drawing/2014/main" id="{86262CF3-5E8F-4357-8E25-FC1763BD30AD}"/>
              </a:ext>
            </a:extLst>
          </p:cNvPr>
          <p:cNvSpPr>
            <a:spLocks noGrp="1"/>
          </p:cNvSpPr>
          <p:nvPr>
            <p:ph type="sldNum" sz="quarter" idx="3"/>
          </p:nvPr>
        </p:nvSpPr>
        <p:spPr>
          <a:xfrm>
            <a:off x="4021294" y="9721107"/>
            <a:ext cx="3076363" cy="513507"/>
          </a:xfrm>
          <a:prstGeom prst="rect">
            <a:avLst/>
          </a:prstGeom>
        </p:spPr>
        <p:txBody>
          <a:bodyPr vert="horz" lIns="99048" tIns="49524" rIns="99048" bIns="49524" rtlCol="0" anchor="b"/>
          <a:lstStyle>
            <a:lvl1pPr algn="r">
              <a:defRPr sz="1300"/>
            </a:lvl1pPr>
          </a:lstStyle>
          <a:p>
            <a:fld id="{50B93C27-3F91-4430-B94C-DDC1BAA03813}" type="slidenum">
              <a:rPr lang="en-GB" smtClean="0"/>
              <a:t>‹#›</a:t>
            </a:fld>
            <a:endParaRPr lang="en-GB"/>
          </a:p>
        </p:txBody>
      </p:sp>
    </p:spTree>
    <p:extLst>
      <p:ext uri="{BB962C8B-B14F-4D97-AF65-F5344CB8AC3E}">
        <p14:creationId xmlns:p14="http://schemas.microsoft.com/office/powerpoint/2010/main" val="3956149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p:cNvSpPr>
            <a:spLocks noGrp="1"/>
          </p:cNvSpPr>
          <p:nvPr>
            <p:ph type="dt" idx="1"/>
          </p:nvPr>
        </p:nvSpPr>
        <p:spPr>
          <a:xfrm>
            <a:off x="4021294" y="0"/>
            <a:ext cx="3076363" cy="513508"/>
          </a:xfrm>
          <a:prstGeom prst="rect">
            <a:avLst/>
          </a:prstGeom>
        </p:spPr>
        <p:txBody>
          <a:bodyPr vert="horz" lIns="99048" tIns="49524" rIns="99048" bIns="49524" rtlCol="0"/>
          <a:lstStyle>
            <a:lvl1pPr algn="r">
              <a:defRPr sz="1300"/>
            </a:lvl1pPr>
          </a:lstStyle>
          <a:p>
            <a:fld id="{22C5EC86-FAC9-410C-9BDE-956EA9C802BC}" type="datetimeFigureOut">
              <a:rPr lang="en-GB" smtClean="0"/>
              <a:t>05/05/2025</a:t>
            </a:fld>
            <a:endParaRPr lang="en-GB"/>
          </a:p>
        </p:txBody>
      </p:sp>
      <p:sp>
        <p:nvSpPr>
          <p:cNvPr id="4" name="Slide Image Placeholder 3"/>
          <p:cNvSpPr>
            <a:spLocks noGrp="1" noRot="1" noChangeAspect="1"/>
          </p:cNvSpPr>
          <p:nvPr>
            <p:ph type="sldImg" idx="2"/>
          </p:nvPr>
        </p:nvSpPr>
        <p:spPr>
          <a:xfrm>
            <a:off x="1247775" y="1279525"/>
            <a:ext cx="4603750" cy="3454400"/>
          </a:xfrm>
          <a:prstGeom prst="rect">
            <a:avLst/>
          </a:prstGeom>
          <a:noFill/>
          <a:ln w="12700">
            <a:solidFill>
              <a:prstClr val="black"/>
            </a:solidFill>
          </a:ln>
        </p:spPr>
        <p:txBody>
          <a:bodyPr vert="horz" lIns="99048" tIns="49524" rIns="99048" bIns="49524" rtlCol="0" anchor="ctr"/>
          <a:lstStyle/>
          <a:p>
            <a:endParaRPr lang="en-GB"/>
          </a:p>
        </p:txBody>
      </p:sp>
      <p:sp>
        <p:nvSpPr>
          <p:cNvPr id="5" name="Notes Placeholder 4"/>
          <p:cNvSpPr>
            <a:spLocks noGrp="1"/>
          </p:cNvSpPr>
          <p:nvPr>
            <p:ph type="body" sz="quarter" idx="3"/>
          </p:nvPr>
        </p:nvSpPr>
        <p:spPr>
          <a:xfrm>
            <a:off x="709930" y="4925407"/>
            <a:ext cx="5679440" cy="4029879"/>
          </a:xfrm>
          <a:prstGeom prst="rect">
            <a:avLst/>
          </a:prstGeom>
        </p:spPr>
        <p:txBody>
          <a:bodyPr vert="horz" lIns="99048" tIns="49524" rIns="99048" bIns="4952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7" name="Slide Number Placeholder 6"/>
          <p:cNvSpPr>
            <a:spLocks noGrp="1"/>
          </p:cNvSpPr>
          <p:nvPr>
            <p:ph type="sldNum" sz="quarter" idx="5"/>
          </p:nvPr>
        </p:nvSpPr>
        <p:spPr>
          <a:xfrm>
            <a:off x="4021294" y="9721107"/>
            <a:ext cx="3076363" cy="513507"/>
          </a:xfrm>
          <a:prstGeom prst="rect">
            <a:avLst/>
          </a:prstGeom>
        </p:spPr>
        <p:txBody>
          <a:bodyPr vert="horz" lIns="99048" tIns="49524" rIns="99048" bIns="49524" rtlCol="0" anchor="b"/>
          <a:lstStyle>
            <a:lvl1pPr algn="r">
              <a:defRPr sz="1300"/>
            </a:lvl1pPr>
          </a:lstStyle>
          <a:p>
            <a:fld id="{7247E48A-B93D-4429-9AAD-6D160EA7DBA7}" type="slidenum">
              <a:rPr lang="en-GB" smtClean="0"/>
              <a:t>‹#›</a:t>
            </a:fld>
            <a:endParaRPr lang="en-GB"/>
          </a:p>
        </p:txBody>
      </p:sp>
    </p:spTree>
    <p:extLst>
      <p:ext uri="{BB962C8B-B14F-4D97-AF65-F5344CB8AC3E}">
        <p14:creationId xmlns:p14="http://schemas.microsoft.com/office/powerpoint/2010/main" val="181134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53D5F8-95C3-8B4E-D65D-B197AAA951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954FA0-355A-616E-342E-808E78684B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3EEF90-3AC6-7A16-588A-3EF6B918505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FD0366CF-EF62-D91F-5440-1F8B460EB558}"/>
              </a:ext>
            </a:extLst>
          </p:cNvPr>
          <p:cNvSpPr>
            <a:spLocks noGrp="1"/>
          </p:cNvSpPr>
          <p:nvPr>
            <p:ph type="sldNum" sz="quarter" idx="5"/>
          </p:nvPr>
        </p:nvSpPr>
        <p:spPr/>
        <p:txBody>
          <a:bodyPr/>
          <a:lstStyle/>
          <a:p>
            <a:fld id="{7247E48A-B93D-4429-9AAD-6D160EA7DBA7}" type="slidenum">
              <a:rPr lang="en-GB" smtClean="0"/>
              <a:t>1</a:t>
            </a:fld>
            <a:endParaRPr lang="en-GB"/>
          </a:p>
        </p:txBody>
      </p:sp>
    </p:spTree>
    <p:extLst>
      <p:ext uri="{BB962C8B-B14F-4D97-AF65-F5344CB8AC3E}">
        <p14:creationId xmlns:p14="http://schemas.microsoft.com/office/powerpoint/2010/main" val="10784307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53D5F8-95C3-8B4E-D65D-B197AAA951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954FA0-355A-616E-342E-808E78684B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3EEF90-3AC6-7A16-588A-3EF6B918505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FD0366CF-EF62-D91F-5440-1F8B460EB558}"/>
              </a:ext>
            </a:extLst>
          </p:cNvPr>
          <p:cNvSpPr>
            <a:spLocks noGrp="1"/>
          </p:cNvSpPr>
          <p:nvPr>
            <p:ph type="sldNum" sz="quarter" idx="5"/>
          </p:nvPr>
        </p:nvSpPr>
        <p:spPr/>
        <p:txBody>
          <a:bodyPr/>
          <a:lstStyle/>
          <a:p>
            <a:fld id="{7247E48A-B93D-4429-9AAD-6D160EA7DBA7}" type="slidenum">
              <a:rPr lang="en-GB" smtClean="0"/>
              <a:t>2</a:t>
            </a:fld>
            <a:endParaRPr lang="en-GB"/>
          </a:p>
        </p:txBody>
      </p:sp>
    </p:spTree>
    <p:extLst>
      <p:ext uri="{BB962C8B-B14F-4D97-AF65-F5344CB8AC3E}">
        <p14:creationId xmlns:p14="http://schemas.microsoft.com/office/powerpoint/2010/main" val="786910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7687" y="4464028"/>
            <a:ext cx="8348869" cy="1194650"/>
          </a:xfrm>
        </p:spPr>
        <p:txBody>
          <a:bodyPr wrap="none" anchor="t">
            <a:normAutofit/>
          </a:bodyPr>
          <a:lstStyle>
            <a:lvl1pPr algn="l" defTabSz="685800" rtl="0" eaLnBrk="1" latinLnBrk="0" hangingPunct="1">
              <a:lnSpc>
                <a:spcPct val="90000"/>
              </a:lnSpc>
              <a:spcBef>
                <a:spcPct val="0"/>
              </a:spcBef>
              <a:buNone/>
              <a:defRPr lang="en-US" sz="4400" b="0" kern="1200" dirty="0">
                <a:solidFill>
                  <a:srgbClr val="3D3D3C"/>
                </a:solidFill>
                <a:latin typeface="Arial" panose="020B0604020202020204" pitchFamily="34" charset="0"/>
                <a:ea typeface="+mj-ea"/>
                <a:cs typeface="+mj-cs"/>
              </a:defRPr>
            </a:lvl1pPr>
          </a:lstStyle>
          <a:p>
            <a:r>
              <a:rPr lang="en-US"/>
              <a:t>Click to edit Master title style</a:t>
            </a:r>
            <a:endParaRPr lang="en-US" dirty="0"/>
          </a:p>
        </p:txBody>
      </p:sp>
      <p:sp>
        <p:nvSpPr>
          <p:cNvPr id="3" name="Subtitle 2"/>
          <p:cNvSpPr>
            <a:spLocks noGrp="1"/>
          </p:cNvSpPr>
          <p:nvPr>
            <p:ph type="subTitle" idx="1"/>
          </p:nvPr>
        </p:nvSpPr>
        <p:spPr>
          <a:xfrm>
            <a:off x="377686" y="3829878"/>
            <a:ext cx="8348869" cy="618523"/>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pPr>
              <a:defRPr/>
            </a:pPr>
            <a:fld id="{111664F0-4563-4CBA-A6FA-DD2AEB7A5845}" type="datetime1">
              <a:rPr lang="en-US" smtClean="0"/>
              <a:t>5/5/25</a:t>
            </a:fld>
            <a:endParaRPr lang="en-GB"/>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095887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stretch>
            <a:fillRect/>
          </a:stretch>
        </p:blipFill>
        <p:spPr>
          <a:xfrm>
            <a:off x="6516216" y="5373216"/>
            <a:ext cx="2399435" cy="365792"/>
          </a:xfrm>
          <a:prstGeom prst="rect">
            <a:avLst/>
          </a:prstGeom>
        </p:spPr>
      </p:pic>
    </p:spTree>
    <p:extLst>
      <p:ext uri="{BB962C8B-B14F-4D97-AF65-F5344CB8AC3E}">
        <p14:creationId xmlns:p14="http://schemas.microsoft.com/office/powerpoint/2010/main" val="42419624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cSld name="2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47870" y="274638"/>
            <a:ext cx="8418443" cy="5818187"/>
          </a:xfrm>
        </p:spPr>
        <p:txBody>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5/5/25</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23329521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Just body text">
    <p:spTree>
      <p:nvGrpSpPr>
        <p:cNvPr id="1" name=""/>
        <p:cNvGrpSpPr/>
        <p:nvPr/>
      </p:nvGrpSpPr>
      <p:grpSpPr>
        <a:xfrm>
          <a:off x="0" y="0"/>
          <a:ext cx="0" cy="0"/>
          <a:chOff x="0" y="0"/>
          <a:chExt cx="0" cy="0"/>
        </a:xfrm>
      </p:grpSpPr>
      <p:sp>
        <p:nvSpPr>
          <p:cNvPr id="2" name="Title 1"/>
          <p:cNvSpPr>
            <a:spLocks noGrp="1"/>
          </p:cNvSpPr>
          <p:nvPr>
            <p:ph type="title"/>
          </p:nvPr>
        </p:nvSpPr>
        <p:spPr>
          <a:xfrm>
            <a:off x="347870" y="1455256"/>
            <a:ext cx="8418443" cy="674031"/>
          </a:xfrm>
        </p:spPr>
        <p:txBody>
          <a:bodyPr anchor="t" anchorCtr="0">
            <a:spAutoFit/>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5/5/25</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a:xfrm>
            <a:off x="6738730" y="6356351"/>
            <a:ext cx="2057400" cy="365125"/>
          </a:xfrm>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5721180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Songs Centred">
    <p:spTree>
      <p:nvGrpSpPr>
        <p:cNvPr id="1" name=""/>
        <p:cNvGrpSpPr/>
        <p:nvPr/>
      </p:nvGrpSpPr>
      <p:grpSpPr>
        <a:xfrm>
          <a:off x="0" y="0"/>
          <a:ext cx="0" cy="0"/>
          <a:chOff x="0" y="0"/>
          <a:chExt cx="0" cy="0"/>
        </a:xfrm>
      </p:grpSpPr>
      <p:sp>
        <p:nvSpPr>
          <p:cNvPr id="6" name="Rectangle 5"/>
          <p:cNvSpPr/>
          <p:nvPr userDrawn="1"/>
        </p:nvSpPr>
        <p:spPr>
          <a:xfrm>
            <a:off x="0" y="6301048"/>
            <a:ext cx="9144000" cy="556952"/>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1"/>
          <p:cNvSpPr>
            <a:spLocks noGrp="1"/>
          </p:cNvSpPr>
          <p:nvPr>
            <p:ph type="title"/>
          </p:nvPr>
        </p:nvSpPr>
        <p:spPr>
          <a:xfrm>
            <a:off x="397566" y="516831"/>
            <a:ext cx="8348869" cy="674031"/>
          </a:xfrm>
        </p:spPr>
        <p:txBody>
          <a:bodyPr anchor="t" anchorCtr="0">
            <a:spAutoFit/>
          </a:bodyPr>
          <a:lstStyle>
            <a:lvl1pPr algn="ctr">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15346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ank No Base Bar">
    <p:spTree>
      <p:nvGrpSpPr>
        <p:cNvPr id="1" name=""/>
        <p:cNvGrpSpPr/>
        <p:nvPr/>
      </p:nvGrpSpPr>
      <p:grpSpPr>
        <a:xfrm>
          <a:off x="0" y="0"/>
          <a:ext cx="0" cy="0"/>
          <a:chOff x="0" y="0"/>
          <a:chExt cx="0" cy="0"/>
        </a:xfrm>
      </p:grpSpPr>
      <p:sp>
        <p:nvSpPr>
          <p:cNvPr id="11" name="TextBox 10"/>
          <p:cNvSpPr txBox="1"/>
          <p:nvPr userDrawn="1"/>
        </p:nvSpPr>
        <p:spPr>
          <a:xfrm>
            <a:off x="934279" y="437315"/>
            <a:ext cx="7275443" cy="5724945"/>
          </a:xfrm>
          <a:prstGeom prst="rect">
            <a:avLst/>
          </a:prstGeom>
          <a:noFill/>
        </p:spPr>
        <p:txBody>
          <a:bodyPr wrap="square" rtlCol="0">
            <a:noAutofit/>
          </a:bodyPr>
          <a:lstStyle/>
          <a:p>
            <a:pPr algn="ctr"/>
            <a:endParaRPr lang="en-GB" sz="4200" dirty="0">
              <a:solidFill>
                <a:srgbClr val="3D3D3C"/>
              </a:solidFill>
              <a:latin typeface="Arial" panose="020B0604020202020204" pitchFamily="34" charset="0"/>
            </a:endParaRPr>
          </a:p>
        </p:txBody>
      </p:sp>
    </p:spTree>
    <p:extLst>
      <p:ext uri="{BB962C8B-B14F-4D97-AF65-F5344CB8AC3E}">
        <p14:creationId xmlns:p14="http://schemas.microsoft.com/office/powerpoint/2010/main" val="42026176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77872" y="2059037"/>
            <a:ext cx="6188256" cy="2739926"/>
          </a:xfrm>
          <a:prstGeom prst="rect">
            <a:avLst/>
          </a:prstGeom>
        </p:spPr>
      </p:pic>
    </p:spTree>
    <p:extLst>
      <p:ext uri="{BB962C8B-B14F-4D97-AF65-F5344CB8AC3E}">
        <p14:creationId xmlns:p14="http://schemas.microsoft.com/office/powerpoint/2010/main" val="4322230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1_Custom Layout">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77872" y="1373246"/>
            <a:ext cx="6188256" cy="2739926"/>
          </a:xfrm>
          <a:prstGeom prst="rect">
            <a:avLst/>
          </a:prstGeom>
        </p:spPr>
      </p:pic>
      <p:sp>
        <p:nvSpPr>
          <p:cNvPr id="3" name="Rectangle 2"/>
          <p:cNvSpPr/>
          <p:nvPr userDrawn="1"/>
        </p:nvSpPr>
        <p:spPr>
          <a:xfrm>
            <a:off x="0" y="6112565"/>
            <a:ext cx="9144000" cy="745435"/>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pic>
        <p:nvPicPr>
          <p:cNvPr id="5" name="Picture 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 y="6207994"/>
            <a:ext cx="9144000" cy="577964"/>
          </a:xfrm>
          <a:prstGeom prst="rect">
            <a:avLst/>
          </a:prstGeom>
        </p:spPr>
      </p:pic>
    </p:spTree>
    <p:extLst>
      <p:ext uri="{BB962C8B-B14F-4D97-AF65-F5344CB8AC3E}">
        <p14:creationId xmlns:p14="http://schemas.microsoft.com/office/powerpoint/2010/main" val="15955427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380176" y="216041"/>
            <a:ext cx="6219408" cy="1325563"/>
          </a:xfrm>
        </p:spPr>
        <p:txBody>
          <a:bodyPr>
            <a:normAutofit/>
          </a:bodyPr>
          <a:lstStyle>
            <a:lvl1pPr>
              <a:defRPr sz="4200"/>
            </a:lvl1pPr>
          </a:lstStyle>
          <a:p>
            <a:r>
              <a:rPr lang="en-US"/>
              <a:t>Click to edit Master title style</a:t>
            </a:r>
            <a:endParaRPr lang="en-US" dirty="0"/>
          </a:p>
        </p:txBody>
      </p:sp>
      <p:sp>
        <p:nvSpPr>
          <p:cNvPr id="3" name="Content Placeholder 2"/>
          <p:cNvSpPr>
            <a:spLocks noGrp="1"/>
          </p:cNvSpPr>
          <p:nvPr>
            <p:ph idx="1"/>
          </p:nvPr>
        </p:nvSpPr>
        <p:spPr>
          <a:xfrm>
            <a:off x="392745" y="1646723"/>
            <a:ext cx="835369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1E337A1B-CBE0-46EA-A71E-8E715F7007B1}" type="datetime1">
              <a:rPr lang="en-US" smtClean="0"/>
              <a:t>5/5/25</a:t>
            </a:fld>
            <a:endParaRPr lang="en-GB"/>
          </a:p>
        </p:txBody>
      </p:sp>
      <p:sp>
        <p:nvSpPr>
          <p:cNvPr id="5" name="Footer Placeholder 4"/>
          <p:cNvSpPr>
            <a:spLocks noGrp="1"/>
          </p:cNvSpPr>
          <p:nvPr>
            <p:ph type="ftr" sz="quarter" idx="11"/>
          </p:nvPr>
        </p:nvSpPr>
        <p:spPr/>
        <p:txBody>
          <a:bodyPr/>
          <a:lstStyle/>
          <a:p>
            <a:pPr>
              <a:defRPr/>
            </a:pPr>
            <a:endParaRPr lang="en-GB" dirty="0"/>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7D194DFD-B235-4DCD-A12E-3D2FCC86B21A}" type="slidenum">
              <a:rPr lang="en-GB" altLang="en-US" smtClean="0"/>
              <a:pPr/>
              <a:t>‹#›</a:t>
            </a:fld>
            <a:endParaRPr lang="en-GB" altLang="en-US" dirty="0"/>
          </a:p>
        </p:txBody>
      </p:sp>
    </p:spTree>
    <p:extLst>
      <p:ext uri="{BB962C8B-B14F-4D97-AF65-F5344CB8AC3E}">
        <p14:creationId xmlns:p14="http://schemas.microsoft.com/office/powerpoint/2010/main" val="3270748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377687" y="4464027"/>
            <a:ext cx="8348870" cy="1223597"/>
          </a:xfrm>
        </p:spPr>
        <p:txBody>
          <a:bodyPr wrap="none" anchor="t">
            <a:normAutofit/>
          </a:bodyPr>
          <a:lstStyle>
            <a:lvl1pPr algn="l">
              <a:defRPr sz="4200" b="0" spc="-225">
                <a:solidFill>
                  <a:srgbClr val="3D3D3C"/>
                </a:solidFill>
                <a:effectLst/>
                <a:latin typeface="Arial" panose="020B0604020202020204" pitchFamily="34" charset="0"/>
              </a:defRPr>
            </a:lvl1pPr>
          </a:lstStyle>
          <a:p>
            <a:r>
              <a:rPr lang="en-US"/>
              <a:t>Click to edit Master title style</a:t>
            </a:r>
            <a:endParaRPr lang="en-US" dirty="0"/>
          </a:p>
        </p:txBody>
      </p:sp>
      <p:sp>
        <p:nvSpPr>
          <p:cNvPr id="8" name="Subtitle 2"/>
          <p:cNvSpPr>
            <a:spLocks noGrp="1"/>
          </p:cNvSpPr>
          <p:nvPr>
            <p:ph type="subTitle" idx="1"/>
          </p:nvPr>
        </p:nvSpPr>
        <p:spPr>
          <a:xfrm>
            <a:off x="377687" y="3829878"/>
            <a:ext cx="8348870" cy="632792"/>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C162092E-3F2F-44A3-A6A9-A1C0D15FA81F}" type="datetime1">
              <a:rPr lang="en-US" smtClean="0"/>
              <a:t>5/5/25</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324853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90115" y="245858"/>
            <a:ext cx="6219408" cy="1325563"/>
          </a:xfrm>
        </p:spPr>
        <p:txBody>
          <a:bodyPr/>
          <a:lstStyle/>
          <a:p>
            <a:r>
              <a:rPr lang="en-US"/>
              <a:t>Click to edit Master title style</a:t>
            </a:r>
            <a:endParaRPr lang="en-US" dirty="0"/>
          </a:p>
        </p:txBody>
      </p:sp>
      <p:sp>
        <p:nvSpPr>
          <p:cNvPr id="3" name="Content Placeholder 2"/>
          <p:cNvSpPr>
            <a:spLocks noGrp="1"/>
          </p:cNvSpPr>
          <p:nvPr>
            <p:ph sz="half" idx="1"/>
          </p:nvPr>
        </p:nvSpPr>
        <p:spPr>
          <a:xfrm>
            <a:off x="392745" y="1825625"/>
            <a:ext cx="412857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590795" y="1825625"/>
            <a:ext cx="413576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4DB5D60A-0BB5-41B8-9502-D2606D9A91BE}" type="datetime1">
              <a:rPr lang="en-US" smtClean="0"/>
              <a:t>5/5/25</a:t>
            </a:fld>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89511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97565" y="245858"/>
            <a:ext cx="6261652"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402683" y="1561895"/>
            <a:ext cx="4047927" cy="823912"/>
          </a:xfrm>
        </p:spPr>
        <p:txBody>
          <a:bodyPr anchor="b">
            <a:normAutofit/>
          </a:bodyPr>
          <a:lstStyle>
            <a:lvl1pPr marL="0" indent="0">
              <a:buNone/>
              <a:defRPr sz="2400" b="1">
                <a:solidFill>
                  <a:srgbClr val="3D3D3C"/>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02683" y="2385807"/>
            <a:ext cx="404792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90185" y="1561895"/>
            <a:ext cx="4056250" cy="823912"/>
          </a:xfrm>
        </p:spPr>
        <p:txBody>
          <a:bodyPr vert="horz" lIns="91440" tIns="45720" rIns="91440" bIns="45720" rtlCol="0" anchor="b">
            <a:normAutofit/>
          </a:bodyPr>
          <a:lstStyle>
            <a:lvl1pPr>
              <a:buNone/>
              <a:defRPr lang="en-US" sz="2400" b="1">
                <a:solidFill>
                  <a:srgbClr val="3D3D3C"/>
                </a:soli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690185" y="2385807"/>
            <a:ext cx="405625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89402332-ED9C-4E44-8BDC-FDC2196864A7}" type="datetime1">
              <a:rPr lang="en-US" smtClean="0"/>
              <a:t>5/5/25</a:t>
            </a:fld>
            <a:endParaRPr lang="en-GB"/>
          </a:p>
        </p:txBody>
      </p:sp>
      <p:sp>
        <p:nvSpPr>
          <p:cNvPr id="8" name="Footer Placeholder 7"/>
          <p:cNvSpPr>
            <a:spLocks noGrp="1"/>
          </p:cNvSpPr>
          <p:nvPr>
            <p:ph type="ftr" sz="quarter" idx="11"/>
          </p:nvPr>
        </p:nvSpPr>
        <p:spPr/>
        <p:txBody>
          <a:bodyPr/>
          <a:lstStyle/>
          <a:p>
            <a:pPr>
              <a:defRPr/>
            </a:pPr>
            <a:endParaRPr lang="en-GB"/>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51976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67748" y="516831"/>
            <a:ext cx="6221895" cy="785195"/>
          </a:xfrm>
        </p:spPr>
        <p:txBody>
          <a:bodyPr anchor="t" anchorCtr="0">
            <a:normAutofit/>
          </a:bodyPr>
          <a:lstStyle>
            <a:lvl1pPr algn="l">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FA1EC06F-19BF-4C31-8E25-977409355A5E}" type="datetime1">
              <a:rPr lang="en-US" smtClean="0"/>
              <a:t>5/5/25</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84686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DA9AD27F-BFEF-4636-92C8-76AE31339A19}" type="datetime1">
              <a:rPr lang="en-US" smtClean="0"/>
              <a:t>5/5/25</a:t>
            </a:fld>
            <a:endParaRPr lang="en-GB"/>
          </a:p>
        </p:txBody>
      </p:sp>
      <p:sp>
        <p:nvSpPr>
          <p:cNvPr id="3" name="Footer Placeholder 2"/>
          <p:cNvSpPr>
            <a:spLocks noGrp="1"/>
          </p:cNvSpPr>
          <p:nvPr>
            <p:ph type="ftr" sz="quarter" idx="11"/>
          </p:nvPr>
        </p:nvSpPr>
        <p:spPr/>
        <p:txBody>
          <a:bodyPr/>
          <a:lstStyle/>
          <a:p>
            <a:pPr>
              <a:defRPr/>
            </a:pPr>
            <a:endParaRPr lang="en-GB"/>
          </a:p>
        </p:txBody>
      </p:sp>
      <p:sp>
        <p:nvSpPr>
          <p:cNvPr id="4" name="Slide Number Placeholder 3"/>
          <p:cNvSpPr>
            <a:spLocks noGrp="1"/>
          </p:cNvSpPr>
          <p:nvPr>
            <p:ph type="sldNum" sz="quarter" idx="12"/>
          </p:nvPr>
        </p:nvSpPr>
        <p:spPr/>
        <p:txBody>
          <a:bodyPr/>
          <a:lstStyle>
            <a:lvl1pPr>
              <a:defRPr>
                <a:solidFill>
                  <a:schemeClr val="tx1">
                    <a:lumMod val="65000"/>
                  </a:schemeClr>
                </a:solidFill>
              </a:defRPr>
            </a:lvl1pPr>
          </a:lstStyle>
          <a:p>
            <a:fld id="{9BC2D040-2D5F-40EB-B6C8-5D6F836E7514}" type="slidenum">
              <a:rPr lang="en-GB" altLang="en-US" smtClean="0"/>
              <a:pPr/>
              <a:t>‹#›</a:t>
            </a:fld>
            <a:endParaRPr lang="en-GB" altLang="en-US" dirty="0"/>
          </a:p>
        </p:txBody>
      </p:sp>
    </p:spTree>
    <p:extLst>
      <p:ext uri="{BB962C8B-B14F-4D97-AF65-F5344CB8AC3E}">
        <p14:creationId xmlns:p14="http://schemas.microsoft.com/office/powerpoint/2010/main" val="3927378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5" name="Picture Placeholder 2"/>
          <p:cNvSpPr>
            <a:spLocks noGrp="1" noChangeAspect="1"/>
          </p:cNvSpPr>
          <p:nvPr>
            <p:ph type="pic" idx="15" hasCustomPrompt="1"/>
          </p:nvPr>
        </p:nvSpPr>
        <p:spPr>
          <a:xfrm>
            <a:off x="402718" y="310329"/>
            <a:ext cx="5352040" cy="3699033"/>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dirty="0"/>
              <a:t>Click icon to add picture from Prayer Focus church</a:t>
            </a:r>
          </a:p>
        </p:txBody>
      </p:sp>
      <p:sp>
        <p:nvSpPr>
          <p:cNvPr id="8" name="Subtitle 2"/>
          <p:cNvSpPr>
            <a:spLocks noGrp="1"/>
          </p:cNvSpPr>
          <p:nvPr>
            <p:ph type="subTitle" idx="1" hasCustomPrompt="1"/>
          </p:nvPr>
        </p:nvSpPr>
        <p:spPr>
          <a:xfrm>
            <a:off x="417443" y="3790122"/>
            <a:ext cx="8348870" cy="632792"/>
          </a:xfrm>
        </p:spPr>
        <p:txBody>
          <a:bodyPr anchor="b">
            <a:normAutofit/>
          </a:bodyPr>
          <a:lstStyle>
            <a:lvl1pPr marL="0" indent="0" algn="l">
              <a:buNone/>
              <a:defRPr sz="2400" b="1">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Prayer Focus: Click to edit name of church</a:t>
            </a:r>
          </a:p>
        </p:txBody>
      </p:sp>
      <p:sp>
        <p:nvSpPr>
          <p:cNvPr id="12" name="Title 1"/>
          <p:cNvSpPr>
            <a:spLocks noGrp="1"/>
          </p:cNvSpPr>
          <p:nvPr>
            <p:ph type="title" hasCustomPrompt="1"/>
          </p:nvPr>
        </p:nvSpPr>
        <p:spPr>
          <a:xfrm>
            <a:off x="556591" y="4432854"/>
            <a:ext cx="8219661" cy="1769163"/>
          </a:xfrm>
        </p:spPr>
        <p:txBody>
          <a:bodyPr anchor="t" anchorCtr="0">
            <a:noAutofit/>
          </a:bodyPr>
          <a:lstStyle>
            <a:lvl1pPr algn="l">
              <a:defRPr lang="en-US" sz="3200" b="0" kern="1200" dirty="0">
                <a:solidFill>
                  <a:srgbClr val="3D3D3C"/>
                </a:solidFill>
                <a:latin typeface="Arial" panose="020B0604020202020204" pitchFamily="34" charset="0"/>
                <a:ea typeface="+mn-ea"/>
                <a:cs typeface="+mn-cs"/>
              </a:defRPr>
            </a:lvl1pPr>
          </a:lstStyle>
          <a:p>
            <a:r>
              <a:rPr lang="en-US" dirty="0"/>
              <a:t>Click to edit prayer point(s)</a:t>
            </a:r>
          </a:p>
        </p:txBody>
      </p:sp>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6287506"/>
            <a:ext cx="9144000" cy="577964"/>
          </a:xfrm>
          <a:prstGeom prst="rect">
            <a:avLst/>
          </a:prstGeom>
        </p:spPr>
      </p:pic>
    </p:spTree>
    <p:extLst>
      <p:ext uri="{BB962C8B-B14F-4D97-AF65-F5344CB8AC3E}">
        <p14:creationId xmlns:p14="http://schemas.microsoft.com/office/powerpoint/2010/main" val="3849640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357810" y="216041"/>
            <a:ext cx="6301408"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pPr>
              <a:defRPr/>
            </a:pPr>
            <a:fld id="{A4ED95A0-587E-44C4-8551-E475C85EC0D1}" type="datetime1">
              <a:rPr lang="en-US" smtClean="0"/>
              <a:t>5/5/25</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437159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w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lum/>
          </a:blip>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a:xfrm>
            <a:off x="0" y="6301048"/>
            <a:ext cx="9144000" cy="556952"/>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Placeholder 1"/>
          <p:cNvSpPr>
            <a:spLocks noGrp="1"/>
          </p:cNvSpPr>
          <p:nvPr>
            <p:ph type="title"/>
          </p:nvPr>
        </p:nvSpPr>
        <p:spPr>
          <a:xfrm>
            <a:off x="390115" y="245858"/>
            <a:ext cx="6219408"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02684" y="1646723"/>
            <a:ext cx="835369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90114" y="6356351"/>
            <a:ext cx="2057400" cy="365125"/>
          </a:xfrm>
          <a:prstGeom prst="rect">
            <a:avLst/>
          </a:prstGeom>
        </p:spPr>
        <p:txBody>
          <a:bodyPr vert="horz" lIns="91440" tIns="45720" rIns="91440" bIns="45720" rtlCol="0" anchor="ctr"/>
          <a:lstStyle>
            <a:lvl1pPr algn="l">
              <a:defRPr sz="900">
                <a:solidFill>
                  <a:schemeClr val="tx1">
                    <a:lumMod val="65000"/>
                  </a:schemeClr>
                </a:solidFill>
                <a:latin typeface="Arial" panose="020B0604020202020204" pitchFamily="34" charset="0"/>
              </a:defRPr>
            </a:lvl1pPr>
          </a:lstStyle>
          <a:p>
            <a:fld id="{3DD79EEF-EDA5-4B0F-95F6-036D878614DA}" type="datetime1">
              <a:rPr lang="en-US" smtClean="0"/>
              <a:pPr/>
              <a:t>5/5/25</a:t>
            </a:fld>
            <a:endParaRPr lang="en-GB"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lumMod val="65000"/>
                  </a:schemeClr>
                </a:solidFill>
                <a:latin typeface="Arial" panose="020B0604020202020204" pitchFamily="34" charset="0"/>
              </a:defRPr>
            </a:lvl1pPr>
          </a:lstStyle>
          <a:p>
            <a:endParaRPr lang="en-GB" dirty="0"/>
          </a:p>
        </p:txBody>
      </p:sp>
      <p:sp>
        <p:nvSpPr>
          <p:cNvPr id="6" name="Slide Number Placeholder 5"/>
          <p:cNvSpPr>
            <a:spLocks noGrp="1"/>
          </p:cNvSpPr>
          <p:nvPr>
            <p:ph type="sldNum" sz="quarter" idx="4"/>
          </p:nvPr>
        </p:nvSpPr>
        <p:spPr>
          <a:xfrm>
            <a:off x="6698974" y="6356351"/>
            <a:ext cx="2057400" cy="365125"/>
          </a:xfrm>
          <a:prstGeom prst="rect">
            <a:avLst/>
          </a:prstGeom>
        </p:spPr>
        <p:txBody>
          <a:bodyPr vert="horz" lIns="91440" tIns="45720" rIns="91440" bIns="45720" rtlCol="0" anchor="ctr"/>
          <a:lstStyle>
            <a:lvl1pPr algn="r">
              <a:defRPr sz="900">
                <a:solidFill>
                  <a:schemeClr val="tx1">
                    <a:lumMod val="65000"/>
                  </a:schemeClr>
                </a:solidFill>
                <a:latin typeface="Arial" panose="020B0604020202020204" pitchFamily="34" charset="0"/>
              </a:defRPr>
            </a:lvl1pPr>
          </a:lstStyle>
          <a:p>
            <a:fld id="{8469DAC7-2BB9-4049-AE2F-D750F07B8F8C}" type="slidenum">
              <a:rPr lang="en-GB" smtClean="0"/>
              <a:pPr/>
              <a:t>‹#›</a:t>
            </a:fld>
            <a:endParaRPr lang="en-GB" dirty="0"/>
          </a:p>
        </p:txBody>
      </p:sp>
      <p:pic>
        <p:nvPicPr>
          <p:cNvPr id="10" name="Picture 9"/>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6732877" y="197376"/>
            <a:ext cx="2023497" cy="895928"/>
          </a:xfrm>
          <a:prstGeom prst="rect">
            <a:avLst/>
          </a:prstGeom>
        </p:spPr>
      </p:pic>
    </p:spTree>
    <p:extLst>
      <p:ext uri="{BB962C8B-B14F-4D97-AF65-F5344CB8AC3E}">
        <p14:creationId xmlns:p14="http://schemas.microsoft.com/office/powerpoint/2010/main" val="3118290861"/>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709" r:id="rId8"/>
    <p:sldLayoutId id="2147483699" r:id="rId9"/>
    <p:sldLayoutId id="2147483702" r:id="rId10"/>
    <p:sldLayoutId id="2147483703" r:id="rId11"/>
    <p:sldLayoutId id="2147483708" r:id="rId12"/>
    <p:sldLayoutId id="2147483707" r:id="rId13"/>
    <p:sldLayoutId id="2147483706" r:id="rId14"/>
    <p:sldLayoutId id="2147483704" r:id="rId15"/>
    <p:sldLayoutId id="2147483705" r:id="rId16"/>
  </p:sldLayoutIdLst>
  <p:hf hdr="0" ftr="0" dt="0"/>
  <p:txStyles>
    <p:titleStyle>
      <a:lvl1pPr algn="l" defTabSz="685800" rtl="0" eaLnBrk="1" latinLnBrk="0" hangingPunct="1">
        <a:lnSpc>
          <a:spcPct val="90000"/>
        </a:lnSpc>
        <a:spcBef>
          <a:spcPct val="0"/>
        </a:spcBef>
        <a:buNone/>
        <a:defRPr sz="4200" b="0" kern="1200">
          <a:solidFill>
            <a:srgbClr val="3D3D3C"/>
          </a:solidFill>
          <a:latin typeface="Arial" panose="020B0604020202020204" pitchFamily="34"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rgbClr val="3D3D3C"/>
          </a:solidFill>
          <a:latin typeface="Arial" panose="020B0604020202020204" pitchFamily="34"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rgbClr val="3D3D3C"/>
          </a:solidFill>
          <a:latin typeface="Arial" panose="020B060402020202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400" kern="1200">
          <a:solidFill>
            <a:srgbClr val="3D3D3C"/>
          </a:solidFill>
          <a:latin typeface="Arial" panose="020B060402020202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1BE1D5-333B-7A21-34ED-8B33A301589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FB02FCEB-75A2-4493-D4FB-D06E0E14658F}"/>
              </a:ext>
            </a:extLst>
          </p:cNvPr>
          <p:cNvSpPr>
            <a:spLocks noGrp="1"/>
          </p:cNvSpPr>
          <p:nvPr>
            <p:ph type="subTitle" idx="1"/>
          </p:nvPr>
        </p:nvSpPr>
        <p:spPr>
          <a:xfrm>
            <a:off x="280780" y="3096259"/>
            <a:ext cx="8845825" cy="377265"/>
          </a:xfrm>
        </p:spPr>
        <p:txBody>
          <a:bodyPr>
            <a:normAutofit fontScale="92500" lnSpcReduction="10000"/>
          </a:bodyPr>
          <a:lstStyle/>
          <a:p>
            <a:r>
              <a:rPr lang="en-GB" dirty="0">
                <a:solidFill>
                  <a:schemeClr val="bg1"/>
                </a:solidFill>
              </a:rPr>
              <a:t>Prayer Focus: Great Notley Church</a:t>
            </a:r>
          </a:p>
        </p:txBody>
      </p:sp>
      <p:sp>
        <p:nvSpPr>
          <p:cNvPr id="7" name="Picture Placeholder 1">
            <a:extLst>
              <a:ext uri="{FF2B5EF4-FFF2-40B4-BE49-F238E27FC236}">
                <a16:creationId xmlns:a16="http://schemas.microsoft.com/office/drawing/2014/main" id="{1D48C7D0-BB57-1D37-F535-568DE4200F15}"/>
              </a:ext>
            </a:extLst>
          </p:cNvPr>
          <p:cNvSpPr txBox="1">
            <a:spLocks/>
          </p:cNvSpPr>
          <p:nvPr/>
        </p:nvSpPr>
        <p:spPr>
          <a:xfrm>
            <a:off x="631318" y="256740"/>
            <a:ext cx="5352040" cy="3699033"/>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8" name="Picture Placeholder 1">
            <a:extLst>
              <a:ext uri="{FF2B5EF4-FFF2-40B4-BE49-F238E27FC236}">
                <a16:creationId xmlns:a16="http://schemas.microsoft.com/office/drawing/2014/main" id="{29C5E8AF-38DF-D66F-C6A2-D83FA54ABA64}"/>
              </a:ext>
            </a:extLst>
          </p:cNvPr>
          <p:cNvSpPr txBox="1">
            <a:spLocks/>
          </p:cNvSpPr>
          <p:nvPr/>
        </p:nvSpPr>
        <p:spPr>
          <a:xfrm>
            <a:off x="263386" y="344558"/>
            <a:ext cx="5643772" cy="3383606"/>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4">
            <a:extLst>
              <a:ext uri="{FF2B5EF4-FFF2-40B4-BE49-F238E27FC236}">
                <a16:creationId xmlns:a16="http://schemas.microsoft.com/office/drawing/2014/main" id="{D0EEB0A6-B9DB-4B40-EE2A-A60190737E23}"/>
              </a:ext>
            </a:extLst>
          </p:cNvPr>
          <p:cNvSpPr txBox="1">
            <a:spLocks/>
          </p:cNvSpPr>
          <p:nvPr/>
        </p:nvSpPr>
        <p:spPr>
          <a:xfrm>
            <a:off x="402718" y="230237"/>
            <a:ext cx="5352040" cy="3699033"/>
          </a:xfrm>
          <a:prstGeom prst="roundRect">
            <a:avLst>
              <a:gd name="adj" fmla="val 1858"/>
            </a:avLst>
          </a:prstGeom>
          <a:effectLst>
            <a:outerShdw blurRad="50800" dist="50800" dir="5400000" algn="tl" rotWithShape="0">
              <a:srgbClr val="000000">
                <a:alpha val="43000"/>
              </a:srgbClr>
            </a:outerShdw>
          </a:effectLst>
        </p:spPr>
        <p:txBody>
          <a:bodyPr vert="horz" lIns="91440" tIns="45720" rIns="91440" bIns="45720" rtlCol="0" anchor="t">
            <a:normAutofit/>
          </a:bodyPr>
          <a:lstStyle/>
          <a:p>
            <a:endParaRPr lang="en-GB"/>
          </a:p>
        </p:txBody>
      </p:sp>
      <p:sp>
        <p:nvSpPr>
          <p:cNvPr id="11" name="Title 3">
            <a:extLst>
              <a:ext uri="{FF2B5EF4-FFF2-40B4-BE49-F238E27FC236}">
                <a16:creationId xmlns:a16="http://schemas.microsoft.com/office/drawing/2014/main" id="{E3035533-8C67-2A96-4DDC-BDD726A7BD44}"/>
              </a:ext>
            </a:extLst>
          </p:cNvPr>
          <p:cNvSpPr txBox="1">
            <a:spLocks/>
          </p:cNvSpPr>
          <p:nvPr/>
        </p:nvSpPr>
        <p:spPr>
          <a:xfrm>
            <a:off x="94850" y="4222470"/>
            <a:ext cx="9131611" cy="2113376"/>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endParaRPr lang="en-GB" sz="1800" dirty="0"/>
          </a:p>
        </p:txBody>
      </p:sp>
      <p:pic>
        <p:nvPicPr>
          <p:cNvPr id="4" name="Picture 3">
            <a:extLst>
              <a:ext uri="{FF2B5EF4-FFF2-40B4-BE49-F238E27FC236}">
                <a16:creationId xmlns:a16="http://schemas.microsoft.com/office/drawing/2014/main" id="{4C8FB125-6961-AD41-F0FA-6071D89A148A}"/>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402718" y="492237"/>
            <a:ext cx="3544249" cy="2362832"/>
          </a:xfrm>
          <a:prstGeom prst="rect">
            <a:avLst/>
          </a:prstGeom>
        </p:spPr>
      </p:pic>
      <p:sp>
        <p:nvSpPr>
          <p:cNvPr id="2" name="Title 1">
            <a:extLst>
              <a:ext uri="{FF2B5EF4-FFF2-40B4-BE49-F238E27FC236}">
                <a16:creationId xmlns:a16="http://schemas.microsoft.com/office/drawing/2014/main" id="{4C0D59EF-6249-6583-D936-D9FEF7709CCA}"/>
              </a:ext>
            </a:extLst>
          </p:cNvPr>
          <p:cNvSpPr>
            <a:spLocks noGrp="1" noChangeArrowheads="1"/>
          </p:cNvSpPr>
          <p:nvPr>
            <p:ph type="title"/>
          </p:nvPr>
        </p:nvSpPr>
        <p:spPr bwMode="auto">
          <a:xfrm>
            <a:off x="263386" y="3554326"/>
            <a:ext cx="8880614" cy="30839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buNone/>
            </a:pPr>
            <a:r>
              <a:rPr lang="en-GB" sz="1800" dirty="0">
                <a:solidFill>
                  <a:srgbClr val="00000A"/>
                </a:solidFill>
                <a:effectLst/>
                <a:latin typeface="Calibri" panose="020F0502020204030204" pitchFamily="34" charset="0"/>
                <a:ea typeface="Times New Roman" panose="02020603050405020304" pitchFamily="18" charset="0"/>
                <a:cs typeface="Calibri" panose="020F0502020204030204" pitchFamily="34" charset="0"/>
              </a:rPr>
              <a:t>The Church in Great Notley is a Local Ecumenical Partnership (LEP) formed between Anglican, Baptist, Methodist and URC.  The current Minister is Rev Rachel Prior, who is the Anglican Incumbent, supported by Rev David Sebley a URC Minister.  </a:t>
            </a:r>
            <a:br>
              <a:rPr lang="en-GB" sz="1800" dirty="0">
                <a:solidFill>
                  <a:srgbClr val="00000A"/>
                </a:solidFill>
                <a:effectLst/>
                <a:latin typeface="Calibri" panose="020F0502020204030204" pitchFamily="34" charset="0"/>
                <a:ea typeface="Calibri" panose="020F0502020204030204" pitchFamily="34" charset="0"/>
                <a:cs typeface="Times New Roman" panose="02020603050405020304" pitchFamily="18" charset="0"/>
              </a:rPr>
            </a:br>
            <a:r>
              <a:rPr lang="en-GB" sz="1800" dirty="0">
                <a:solidFill>
                  <a:srgbClr val="00000A"/>
                </a:solidFill>
                <a:effectLst/>
                <a:latin typeface="Calibri" panose="020F0502020204030204" pitchFamily="34" charset="0"/>
                <a:ea typeface="Times New Roman" panose="02020603050405020304" pitchFamily="18" charset="0"/>
                <a:cs typeface="Calibri" panose="020F0502020204030204" pitchFamily="34" charset="0"/>
              </a:rPr>
              <a:t>The vision for an ecumenical church in Great Notley, emerged from a woman’s prayer group in 1994. The first service was on 13th Jan 1998, meeting in a leaking portable cabin in the centre of the village. In September 2002 they held their 1st Service in the Community Centre and by August 2010 the fellowship were able to meet in their own building.  </a:t>
            </a:r>
            <a:br>
              <a:rPr lang="en-GB" sz="1800" dirty="0">
                <a:solidFill>
                  <a:srgbClr val="00000A"/>
                </a:solidFill>
                <a:effectLst/>
                <a:latin typeface="Calibri" panose="020F0502020204030204" pitchFamily="34" charset="0"/>
                <a:ea typeface="Calibri" panose="020F0502020204030204" pitchFamily="34" charset="0"/>
                <a:cs typeface="Times New Roman" panose="02020603050405020304" pitchFamily="18" charset="0"/>
              </a:rPr>
            </a:br>
            <a:r>
              <a:rPr lang="en-GB" sz="1800" dirty="0">
                <a:solidFill>
                  <a:srgbClr val="00000A"/>
                </a:solidFill>
                <a:effectLst/>
                <a:latin typeface="Calibri" panose="020F0502020204030204" pitchFamily="34" charset="0"/>
                <a:ea typeface="Times New Roman" panose="02020603050405020304" pitchFamily="18" charset="0"/>
                <a:cs typeface="Calibri" panose="020F0502020204030204" pitchFamily="34" charset="0"/>
              </a:rPr>
              <a:t>The Church in Great Notley is distinctive in that, although it is a partnership of four denominations, it is one congregation which meets on a Sunday morning, sharing in worship that follows the traditions of the denominational partners.</a:t>
            </a:r>
            <a:br>
              <a:rPr lang="en-GB" sz="1800" dirty="0">
                <a:solidFill>
                  <a:srgbClr val="00000A"/>
                </a:solidFill>
                <a:effectLst/>
                <a:latin typeface="Calibri" panose="020F0502020204030204" pitchFamily="34" charset="0"/>
                <a:ea typeface="Calibri" panose="020F0502020204030204" pitchFamily="34" charset="0"/>
                <a:cs typeface="Times New Roman" panose="02020603050405020304" pitchFamily="18" charset="0"/>
              </a:rPr>
            </a:br>
            <a:br>
              <a:rPr kumimoji="0" lang="en-GB" altLang="en-US" sz="1800" b="0" i="0" u="none" strike="noStrike" cap="none" normalizeH="0" baseline="0" dirty="0">
                <a:ln>
                  <a:noFill/>
                </a:ln>
                <a:solidFill>
                  <a:schemeClr val="bg1"/>
                </a:solidFill>
                <a:effectLst/>
                <a:ea typeface="Calibri" panose="020F0502020204030204" pitchFamily="34" charset="0"/>
                <a:cs typeface="Arial" panose="020B0604020202020204" pitchFamily="34" charset="0"/>
              </a:rPr>
            </a:br>
            <a:endParaRPr kumimoji="0" lang="en-GB" altLang="en-US" sz="1800" b="0" i="0" u="none" strike="noStrike" cap="none" normalizeH="0" baseline="0" dirty="0">
              <a:ln>
                <a:noFill/>
              </a:ln>
              <a:solidFill>
                <a:schemeClr val="bg1"/>
              </a:solidFill>
              <a:effectLst/>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759383840"/>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1BE1D5-333B-7A21-34ED-8B33A301589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FB02FCEB-75A2-4493-D4FB-D06E0E14658F}"/>
              </a:ext>
            </a:extLst>
          </p:cNvPr>
          <p:cNvSpPr>
            <a:spLocks noGrp="1"/>
          </p:cNvSpPr>
          <p:nvPr>
            <p:ph type="subTitle" idx="1"/>
          </p:nvPr>
        </p:nvSpPr>
        <p:spPr>
          <a:xfrm>
            <a:off x="263385" y="3030254"/>
            <a:ext cx="8845825" cy="377265"/>
          </a:xfrm>
        </p:spPr>
        <p:txBody>
          <a:bodyPr>
            <a:normAutofit fontScale="92500" lnSpcReduction="10000"/>
          </a:bodyPr>
          <a:lstStyle/>
          <a:p>
            <a:r>
              <a:rPr lang="en-GB" dirty="0">
                <a:solidFill>
                  <a:schemeClr val="bg1"/>
                </a:solidFill>
              </a:rPr>
              <a:t>Prayer Focus: Great Notley Church</a:t>
            </a:r>
          </a:p>
        </p:txBody>
      </p:sp>
      <p:sp>
        <p:nvSpPr>
          <p:cNvPr id="7" name="Picture Placeholder 1">
            <a:extLst>
              <a:ext uri="{FF2B5EF4-FFF2-40B4-BE49-F238E27FC236}">
                <a16:creationId xmlns:a16="http://schemas.microsoft.com/office/drawing/2014/main" id="{1D48C7D0-BB57-1D37-F535-568DE4200F15}"/>
              </a:ext>
            </a:extLst>
          </p:cNvPr>
          <p:cNvSpPr txBox="1">
            <a:spLocks/>
          </p:cNvSpPr>
          <p:nvPr/>
        </p:nvSpPr>
        <p:spPr>
          <a:xfrm>
            <a:off x="631318" y="256740"/>
            <a:ext cx="5352040" cy="3699033"/>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8" name="Picture Placeholder 1">
            <a:extLst>
              <a:ext uri="{FF2B5EF4-FFF2-40B4-BE49-F238E27FC236}">
                <a16:creationId xmlns:a16="http://schemas.microsoft.com/office/drawing/2014/main" id="{29C5E8AF-38DF-D66F-C6A2-D83FA54ABA64}"/>
              </a:ext>
            </a:extLst>
          </p:cNvPr>
          <p:cNvSpPr txBox="1">
            <a:spLocks/>
          </p:cNvSpPr>
          <p:nvPr/>
        </p:nvSpPr>
        <p:spPr>
          <a:xfrm>
            <a:off x="263386" y="344558"/>
            <a:ext cx="5643772" cy="3383606"/>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4">
            <a:extLst>
              <a:ext uri="{FF2B5EF4-FFF2-40B4-BE49-F238E27FC236}">
                <a16:creationId xmlns:a16="http://schemas.microsoft.com/office/drawing/2014/main" id="{D0EEB0A6-B9DB-4B40-EE2A-A60190737E23}"/>
              </a:ext>
            </a:extLst>
          </p:cNvPr>
          <p:cNvSpPr txBox="1">
            <a:spLocks/>
          </p:cNvSpPr>
          <p:nvPr/>
        </p:nvSpPr>
        <p:spPr>
          <a:xfrm>
            <a:off x="402718" y="230237"/>
            <a:ext cx="5352040" cy="3699033"/>
          </a:xfrm>
          <a:prstGeom prst="roundRect">
            <a:avLst>
              <a:gd name="adj" fmla="val 1858"/>
            </a:avLst>
          </a:prstGeom>
          <a:effectLst>
            <a:outerShdw blurRad="50800" dist="50800" dir="5400000" algn="tl" rotWithShape="0">
              <a:srgbClr val="000000">
                <a:alpha val="43000"/>
              </a:srgbClr>
            </a:outerShdw>
          </a:effectLst>
        </p:spPr>
        <p:txBody>
          <a:bodyPr vert="horz" lIns="91440" tIns="45720" rIns="91440" bIns="45720" rtlCol="0" anchor="t">
            <a:normAutofit/>
          </a:bodyPr>
          <a:lstStyle/>
          <a:p>
            <a:endParaRPr lang="en-GB"/>
          </a:p>
        </p:txBody>
      </p:sp>
      <p:sp>
        <p:nvSpPr>
          <p:cNvPr id="11" name="Title 3">
            <a:extLst>
              <a:ext uri="{FF2B5EF4-FFF2-40B4-BE49-F238E27FC236}">
                <a16:creationId xmlns:a16="http://schemas.microsoft.com/office/drawing/2014/main" id="{E3035533-8C67-2A96-4DDC-BDD726A7BD44}"/>
              </a:ext>
            </a:extLst>
          </p:cNvPr>
          <p:cNvSpPr txBox="1">
            <a:spLocks/>
          </p:cNvSpPr>
          <p:nvPr/>
        </p:nvSpPr>
        <p:spPr>
          <a:xfrm>
            <a:off x="94850" y="4222470"/>
            <a:ext cx="9131611" cy="2113376"/>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endParaRPr lang="en-GB" sz="1800" dirty="0"/>
          </a:p>
        </p:txBody>
      </p:sp>
      <p:pic>
        <p:nvPicPr>
          <p:cNvPr id="4" name="Picture 3">
            <a:extLst>
              <a:ext uri="{FF2B5EF4-FFF2-40B4-BE49-F238E27FC236}">
                <a16:creationId xmlns:a16="http://schemas.microsoft.com/office/drawing/2014/main" id="{683B7889-2FB3-A732-0893-9F3B1723BF34}"/>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326517" y="252531"/>
            <a:ext cx="4387641" cy="2457078"/>
          </a:xfrm>
          <a:prstGeom prst="rect">
            <a:avLst/>
          </a:prstGeom>
        </p:spPr>
      </p:pic>
      <p:sp>
        <p:nvSpPr>
          <p:cNvPr id="2" name="Title 1">
            <a:extLst>
              <a:ext uri="{FF2B5EF4-FFF2-40B4-BE49-F238E27FC236}">
                <a16:creationId xmlns:a16="http://schemas.microsoft.com/office/drawing/2014/main" id="{55537F5B-9222-D443-7268-56A8A013F002}"/>
              </a:ext>
            </a:extLst>
          </p:cNvPr>
          <p:cNvSpPr>
            <a:spLocks noGrp="1" noChangeArrowheads="1"/>
          </p:cNvSpPr>
          <p:nvPr>
            <p:ph type="title"/>
          </p:nvPr>
        </p:nvSpPr>
        <p:spPr bwMode="auto">
          <a:xfrm>
            <a:off x="298175" y="3431894"/>
            <a:ext cx="8845825" cy="25853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buNone/>
            </a:pPr>
            <a:r>
              <a:rPr lang="en-GB" sz="1800" dirty="0">
                <a:solidFill>
                  <a:srgbClr val="00000A"/>
                </a:solidFill>
                <a:effectLst/>
                <a:latin typeface="Calibri" panose="020F0502020204030204" pitchFamily="34" charset="0"/>
                <a:ea typeface="Times New Roman" panose="02020603050405020304" pitchFamily="18" charset="0"/>
                <a:cs typeface="Calibri" panose="020F0502020204030204" pitchFamily="34" charset="0"/>
              </a:rPr>
              <a:t>As a fellowship, the Church in Great Notley is a vibrant and active community.  Foodbank, Coffee Mornings, Children and Family work, including a baby and toddler group, </a:t>
            </a:r>
            <a:r>
              <a:rPr lang="en-GB" sz="1800" dirty="0" err="1">
                <a:solidFill>
                  <a:srgbClr val="00000A"/>
                </a:solidFill>
                <a:effectLst/>
                <a:latin typeface="Calibri" panose="020F0502020204030204" pitchFamily="34" charset="0"/>
                <a:ea typeface="Times New Roman" panose="02020603050405020304" pitchFamily="18" charset="0"/>
                <a:cs typeface="Calibri" panose="020F0502020204030204" pitchFamily="34" charset="0"/>
              </a:rPr>
              <a:t>Snackanory</a:t>
            </a:r>
            <a:r>
              <a:rPr lang="en-GB" sz="1800" dirty="0">
                <a:solidFill>
                  <a:srgbClr val="00000A"/>
                </a:solidFill>
                <a:effectLst/>
                <a:latin typeface="Calibri" panose="020F0502020204030204" pitchFamily="34" charset="0"/>
                <a:ea typeface="Times New Roman" panose="02020603050405020304" pitchFamily="18" charset="0"/>
                <a:cs typeface="Calibri" panose="020F0502020204030204" pitchFamily="34" charset="0"/>
              </a:rPr>
              <a:t> and Wiggle Church for primary school age children. The local school is visited by Rev Rachel and volunteers as they deliver cake to the staff!</a:t>
            </a:r>
            <a:br>
              <a:rPr lang="en-GB" sz="1800" dirty="0">
                <a:solidFill>
                  <a:srgbClr val="00000A"/>
                </a:solidFill>
                <a:effectLst/>
                <a:latin typeface="Calibri" panose="020F0502020204030204" pitchFamily="34" charset="0"/>
                <a:ea typeface="Calibri" panose="020F0502020204030204" pitchFamily="34" charset="0"/>
                <a:cs typeface="Times New Roman" panose="02020603050405020304" pitchFamily="18" charset="0"/>
              </a:rPr>
            </a:br>
            <a:r>
              <a:rPr lang="en-GB" sz="1800" dirty="0">
                <a:solidFill>
                  <a:srgbClr val="00000A"/>
                </a:solidFill>
                <a:effectLst/>
                <a:latin typeface="Calibri" panose="020F0502020204030204" pitchFamily="34" charset="0"/>
                <a:ea typeface="Times New Roman" panose="02020603050405020304" pitchFamily="18" charset="0"/>
                <a:cs typeface="Calibri" panose="020F0502020204030204" pitchFamily="34" charset="0"/>
              </a:rPr>
              <a:t> </a:t>
            </a:r>
            <a:br>
              <a:rPr lang="en-GB" sz="1800" dirty="0">
                <a:solidFill>
                  <a:srgbClr val="00000A"/>
                </a:solidFill>
                <a:effectLst/>
                <a:latin typeface="Calibri" panose="020F0502020204030204" pitchFamily="34" charset="0"/>
                <a:ea typeface="Calibri" panose="020F0502020204030204" pitchFamily="34" charset="0"/>
                <a:cs typeface="Times New Roman" panose="02020603050405020304" pitchFamily="18" charset="0"/>
              </a:rPr>
            </a:br>
            <a:r>
              <a:rPr lang="en-GB" sz="1800" dirty="0">
                <a:solidFill>
                  <a:srgbClr val="00000A"/>
                </a:solidFill>
                <a:effectLst/>
                <a:latin typeface="Calibri" panose="020F0502020204030204" pitchFamily="34" charset="0"/>
                <a:ea typeface="Times New Roman" panose="02020603050405020304" pitchFamily="18" charset="0"/>
                <a:cs typeface="Calibri" panose="020F0502020204030204" pitchFamily="34" charset="0"/>
              </a:rPr>
              <a:t>Please Pray for:-</a:t>
            </a:r>
            <a:br>
              <a:rPr lang="en-GB" sz="1800" dirty="0">
                <a:solidFill>
                  <a:srgbClr val="00000A"/>
                </a:solidFill>
                <a:effectLst/>
                <a:latin typeface="Calibri" panose="020F0502020204030204" pitchFamily="34" charset="0"/>
                <a:ea typeface="Calibri" panose="020F0502020204030204" pitchFamily="34" charset="0"/>
                <a:cs typeface="Times New Roman" panose="02020603050405020304" pitchFamily="18" charset="0"/>
              </a:rPr>
            </a:br>
            <a:r>
              <a:rPr lang="en-GB" sz="1800" dirty="0">
                <a:solidFill>
                  <a:srgbClr val="00000A"/>
                </a:solidFill>
                <a:effectLst/>
                <a:latin typeface="Calibri" panose="020F0502020204030204" pitchFamily="34" charset="0"/>
                <a:ea typeface="Times New Roman" panose="02020603050405020304" pitchFamily="18" charset="0"/>
                <a:cs typeface="Calibri" panose="020F0502020204030204" pitchFamily="34" charset="0"/>
              </a:rPr>
              <a:t> </a:t>
            </a:r>
            <a:br>
              <a:rPr lang="en-GB" sz="1800" dirty="0">
                <a:solidFill>
                  <a:srgbClr val="00000A"/>
                </a:solidFill>
                <a:effectLst/>
                <a:latin typeface="Calibri" panose="020F0502020204030204" pitchFamily="34" charset="0"/>
                <a:ea typeface="Calibri" panose="020F0502020204030204" pitchFamily="34" charset="0"/>
                <a:cs typeface="Times New Roman" panose="02020603050405020304" pitchFamily="18" charset="0"/>
              </a:rPr>
            </a:br>
            <a:r>
              <a:rPr lang="en-GB" sz="1800" dirty="0">
                <a:solidFill>
                  <a:srgbClr val="00000A"/>
                </a:solidFill>
                <a:effectLst/>
                <a:latin typeface="Calibri" panose="020F0502020204030204" pitchFamily="34" charset="0"/>
                <a:ea typeface="Times New Roman" panose="02020603050405020304" pitchFamily="18" charset="0"/>
                <a:cs typeface="Calibri" panose="020F0502020204030204" pitchFamily="34" charset="0"/>
              </a:rPr>
              <a:t>•	A greater involvement of the EBA in the life of the Church in Great Notley</a:t>
            </a:r>
            <a:br>
              <a:rPr lang="en-GB" sz="1800" dirty="0">
                <a:solidFill>
                  <a:srgbClr val="00000A"/>
                </a:solidFill>
                <a:effectLst/>
                <a:latin typeface="Calibri" panose="020F0502020204030204" pitchFamily="34" charset="0"/>
                <a:ea typeface="Calibri" panose="020F0502020204030204" pitchFamily="34" charset="0"/>
                <a:cs typeface="Times New Roman" panose="02020603050405020304" pitchFamily="18" charset="0"/>
              </a:rPr>
            </a:br>
            <a:r>
              <a:rPr lang="en-GB" sz="1800" dirty="0">
                <a:solidFill>
                  <a:srgbClr val="00000A"/>
                </a:solidFill>
                <a:effectLst/>
                <a:latin typeface="Calibri" panose="020F0502020204030204" pitchFamily="34" charset="0"/>
                <a:ea typeface="Times New Roman" panose="02020603050405020304" pitchFamily="18" charset="0"/>
                <a:cs typeface="Calibri" panose="020F0502020204030204" pitchFamily="34" charset="0"/>
              </a:rPr>
              <a:t>•	A faithfulness to their vision to be The Church in Great Notley for Great Notley</a:t>
            </a:r>
            <a:br>
              <a:rPr lang="en-GB" sz="1800" dirty="0">
                <a:solidFill>
                  <a:srgbClr val="00000A"/>
                </a:solidFill>
                <a:effectLst/>
                <a:latin typeface="Calibri" panose="020F0502020204030204" pitchFamily="34" charset="0"/>
                <a:ea typeface="Calibri" panose="020F0502020204030204" pitchFamily="34" charset="0"/>
                <a:cs typeface="Times New Roman" panose="02020603050405020304" pitchFamily="18" charset="0"/>
              </a:rPr>
            </a:br>
            <a:r>
              <a:rPr lang="en-GB" sz="1800" dirty="0">
                <a:solidFill>
                  <a:srgbClr val="00000A"/>
                </a:solidFill>
                <a:effectLst/>
                <a:latin typeface="Calibri" panose="020F0502020204030204" pitchFamily="34" charset="0"/>
                <a:ea typeface="Times New Roman" panose="02020603050405020304" pitchFamily="18" charset="0"/>
                <a:cs typeface="Calibri" panose="020F0502020204030204" pitchFamily="34" charset="0"/>
              </a:rPr>
              <a:t>•	For more opportunities to bless their community.</a:t>
            </a:r>
            <a:endParaRPr lang="en-GB" sz="1800" dirty="0">
              <a:solidFill>
                <a:srgbClr val="00000A"/>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2993783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theme/theme1.xml><?xml version="1.0" encoding="utf-8"?>
<a:theme xmlns:a="http://schemas.openxmlformats.org/drawingml/2006/main" name="EBA Prayer Focus Slides Arial Templat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EBA Bariol">
      <a:majorFont>
        <a:latin typeface="Bariol"/>
        <a:ea typeface=""/>
        <a:cs typeface=""/>
      </a:majorFont>
      <a:minorFont>
        <a:latin typeface="Bariol"/>
        <a:ea typeface=""/>
        <a:cs typeface=""/>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EBA Prayer Focus Slides Arial Template</Template>
  <TotalTime>12</TotalTime>
  <Words>291</Words>
  <Application>Microsoft Macintosh PowerPoint</Application>
  <PresentationFormat>On-screen Show (4:3)</PresentationFormat>
  <Paragraphs>6</Paragraphs>
  <Slides>2</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Calibri</vt:lpstr>
      <vt:lpstr>EBA Prayer Focus Slides Arial Template</vt:lpstr>
      <vt:lpstr>The Church in Great Notley is a Local Ecumenical Partnership (LEP) formed between Anglican, Baptist, Methodist and URC.  The current Minister is Rev Rachel Prior, who is the Anglican Incumbent, supported by Rev David Sebley a URC Minister.   The vision for an ecumenical church in Great Notley, emerged from a woman’s prayer group in 1994. The first service was on 13th Jan 1998, meeting in a leaking portable cabin in the centre of the village. In September 2002 they held their 1st Service in the Community Centre and by August 2010 the fellowship were able to meet in their own building.   The Church in Great Notley is distinctive in that, although it is a partnership of four denominations, it is one congregation which meets on a Sunday morning, sharing in worship that follows the traditions of the denominational partners.  </vt:lpstr>
      <vt:lpstr>As a fellowship, the Church in Great Notley is a vibrant and active community.  Foodbank, Coffee Mornings, Children and Family work, including a baby and toddler group, Snackanory and Wiggle Church for primary school age children. The local school is visited by Rev Rachel and volunteers as they deliver cake to the staff!   Please Pray for:-   • A greater involvement of the EBA in the life of the Church in Great Notley • A faithfulness to their vision to be The Church in Great Notley for Great Notley • For more opportunities to bless their community.</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Elmswell Baptist Church is a small congregation of mainly retired people situated in an expanding village in central Suffolk. The lay pastor is Stephen Spurgeon.</dc:title>
  <dc:creator>andrew</dc:creator>
  <cp:lastModifiedBy>Eleanor Kelsey</cp:lastModifiedBy>
  <cp:revision>226</cp:revision>
  <cp:lastPrinted>2017-08-23T11:19:32Z</cp:lastPrinted>
  <dcterms:created xsi:type="dcterms:W3CDTF">2017-09-14T21:39:22Z</dcterms:created>
  <dcterms:modified xsi:type="dcterms:W3CDTF">2025-05-05T14:50:27Z</dcterms:modified>
</cp:coreProperties>
</file>