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7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50" autoAdjust="0"/>
  </p:normalViewPr>
  <p:slideViewPr>
    <p:cSldViewPr snapToGrid="0" showGuides="1">
      <p:cViewPr varScale="1">
        <p:scale>
          <a:sx n="145" d="100"/>
          <a:sy n="145" d="100"/>
        </p:scale>
        <p:origin x="776" y="-79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2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5/5/25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5/5/25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5/5/25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5/5/25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5/5/25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5/5/25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5/5/25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5/5/25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5/5/25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649" y="2445728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Great Leighs Free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49" y="2843957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Great Leighs Free Church </a:t>
            </a:r>
            <a:r>
              <a:rPr lang="en-GB" altLang="en-US" sz="1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is s</a:t>
            </a: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ituated between Braintree and Chelmsford is the relatively small village of Great Leighs and is led by a Ministry Team.</a:t>
            </a: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They are an active fellowship of 30 members and a regular Sunday congregation of around 40. Activities, other than the usual Sunday morning service and a monthly Sunday afternoon ‘get together’, are Boys and Girls Brigade companies, a Toddler group, ‘Spring’ coffee morning, Bible studies, prayer meetings (on Zoom) and monthly Prayer Breakfasts and Lunch Club. </a:t>
            </a:r>
            <a:b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3" b="15443"/>
          <a:stretch/>
        </p:blipFill>
        <p:spPr>
          <a:xfrm>
            <a:off x="402718" y="232747"/>
            <a:ext cx="4107736" cy="2129279"/>
          </a:xfrm>
        </p:spPr>
      </p:pic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93" y="2312347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Great Leighs Free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174" y="2627943"/>
            <a:ext cx="8761588" cy="1335055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2025 offers opportunities through family services and their prayer is that activity can be translated into people coming to know Jesus as their Saviour.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Pray:-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For visitors to the Church to meet Jesus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For encouragement for the fellowship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For the leadership team as they seek to be faithful to God’s calling</a:t>
            </a:r>
            <a:b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C27E22-916C-B7F6-773F-AE2A568A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339281" y="419371"/>
            <a:ext cx="1966194" cy="1470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3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13</TotalTime>
  <Words>182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EBA Prayer Focus Slides Arial 16x9 Template</vt:lpstr>
      <vt:lpstr>Great Leighs Free Church  is situated between Braintree and Chelmsford is the relatively small village of Great Leighs and is led by a Ministry Team. They are an active fellowship of 30 members and a regular Sunday congregation of around 40. Activities, other than the usual Sunday morning service and a monthly Sunday afternoon ‘get together’, are Boys and Girls Brigade companies, a Toddler group, ‘Spring’ coffee morning, Bible studies, prayer meetings (on Zoom) and monthly Prayer Breakfasts and Lunch Club.  </vt:lpstr>
      <vt:lpstr>2025 offers opportunities through family services and their prayer is that activity can be translated into people coming to know Jesus as their Saviour. Please Pray:- • For visitors to the Church to meet Jesus • For encouragement for the fellowship • For the leadership team as they seek to be faithful to God’s calling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263</cp:revision>
  <cp:lastPrinted>2017-08-23T11:19:32Z</cp:lastPrinted>
  <dcterms:created xsi:type="dcterms:W3CDTF">2017-09-11T20:05:50Z</dcterms:created>
  <dcterms:modified xsi:type="dcterms:W3CDTF">2025-05-05T14:34:40Z</dcterms:modified>
</cp:coreProperties>
</file>