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4"/>
  </p:notesMasterIdLst>
  <p:handoutMasterIdLst>
    <p:handoutMasterId r:id="rId5"/>
  </p:handoutMasterIdLst>
  <p:sldIdLst>
    <p:sldId id="484" r:id="rId2"/>
    <p:sldId id="483" r:id="rId3"/>
  </p:sldIdLst>
  <p:sldSz cx="9144000" cy="6858000" type="screen4x3"/>
  <p:notesSz cx="7099300" cy="102346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3">
          <p15:clr>
            <a:srgbClr val="A4A3A4"/>
          </p15:clr>
        </p15:guide>
        <p15:guide id="2" pos="223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D3D3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4AC38BA-2B0C-4738-8F2B-CC2006DC9A30}" v="24" dt="2024-08-12T21:20:32.577"/>
    <p1510:client id="{D726A6AD-CE51-4C92-9729-5FBAA93E53F0}" v="2" dt="2024-08-12T10:13:18.55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1348" autoAdjust="0"/>
    <p:restoredTop sz="86395" autoAdjust="0"/>
  </p:normalViewPr>
  <p:slideViewPr>
    <p:cSldViewPr snapToGrid="0" showGuides="1">
      <p:cViewPr varScale="1">
        <p:scale>
          <a:sx n="110" d="100"/>
          <a:sy n="110" d="100"/>
        </p:scale>
        <p:origin x="1216" y="16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21354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7812"/>
    </p:cViewPr>
  </p:sorterViewPr>
  <p:notesViewPr>
    <p:cSldViewPr snapToGrid="0">
      <p:cViewPr varScale="1">
        <p:scale>
          <a:sx n="80" d="100"/>
          <a:sy n="80" d="100"/>
        </p:scale>
        <p:origin x="-3906" y="-84"/>
      </p:cViewPr>
      <p:guideLst>
        <p:guide orient="horz" pos="3223"/>
        <p:guide pos="2236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handoutMaster" Target="handoutMasters/handoutMaster1.xml"/><Relationship Id="rId10" Type="http://schemas.microsoft.com/office/2016/11/relationships/changesInfo" Target="changesInfos/changesInfo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ndrew Wade" userId="c87f5fd422b648eb" providerId="LiveId" clId="{24AC38BA-2B0C-4738-8F2B-CC2006DC9A30}"/>
    <pc:docChg chg="custSel addSld delSld modSld sldOrd">
      <pc:chgData name="Andrew Wade" userId="c87f5fd422b648eb" providerId="LiveId" clId="{24AC38BA-2B0C-4738-8F2B-CC2006DC9A30}" dt="2024-08-12T21:20:32.577" v="74" actId="14100"/>
      <pc:docMkLst>
        <pc:docMk/>
      </pc:docMkLst>
      <pc:sldChg chg="addSp delSp modSp mod ord">
        <pc:chgData name="Andrew Wade" userId="c87f5fd422b648eb" providerId="LiveId" clId="{24AC38BA-2B0C-4738-8F2B-CC2006DC9A30}" dt="2024-08-12T21:20:32.577" v="74" actId="14100"/>
        <pc:sldMkLst>
          <pc:docMk/>
          <pc:sldMk cId="3529937835" sldId="483"/>
        </pc:sldMkLst>
        <pc:spChg chg="add mod">
          <ac:chgData name="Andrew Wade" userId="c87f5fd422b648eb" providerId="LiveId" clId="{24AC38BA-2B0C-4738-8F2B-CC2006DC9A30}" dt="2024-08-12T21:20:32.577" v="74" actId="14100"/>
          <ac:spMkLst>
            <pc:docMk/>
            <pc:sldMk cId="3529937835" sldId="483"/>
            <ac:spMk id="2" creationId="{55537F5B-9222-D443-7268-56A8A013F002}"/>
          </ac:spMkLst>
        </pc:spChg>
        <pc:spChg chg="mod">
          <ac:chgData name="Andrew Wade" userId="c87f5fd422b648eb" providerId="LiveId" clId="{24AC38BA-2B0C-4738-8F2B-CC2006DC9A30}" dt="2024-08-12T17:57:45.659" v="18" actId="6549"/>
          <ac:spMkLst>
            <pc:docMk/>
            <pc:sldMk cId="3529937835" sldId="483"/>
            <ac:spMk id="3" creationId="{FB02FCEB-75A2-4493-D4FB-D06E0E14658F}"/>
          </ac:spMkLst>
        </pc:spChg>
        <pc:spChg chg="del mod">
          <ac:chgData name="Andrew Wade" userId="c87f5fd422b648eb" providerId="LiveId" clId="{24AC38BA-2B0C-4738-8F2B-CC2006DC9A30}" dt="2024-08-12T21:13:45.457" v="65"/>
          <ac:spMkLst>
            <pc:docMk/>
            <pc:sldMk cId="3529937835" sldId="483"/>
            <ac:spMk id="12" creationId="{C9B07F2D-2683-032D-DBE6-30D490DB364D}"/>
          </ac:spMkLst>
        </pc:spChg>
        <pc:picChg chg="add mod">
          <ac:chgData name="Andrew Wade" userId="c87f5fd422b648eb" providerId="LiveId" clId="{24AC38BA-2B0C-4738-8F2B-CC2006DC9A30}" dt="2024-08-12T17:58:51.105" v="34" actId="1076"/>
          <ac:picMkLst>
            <pc:docMk/>
            <pc:sldMk cId="3529937835" sldId="483"/>
            <ac:picMk id="4" creationId="{683B7889-2FB3-A732-0893-9F3B1723BF34}"/>
          </ac:picMkLst>
        </pc:picChg>
        <pc:picChg chg="del">
          <ac:chgData name="Andrew Wade" userId="c87f5fd422b648eb" providerId="LiveId" clId="{24AC38BA-2B0C-4738-8F2B-CC2006DC9A30}" dt="2024-08-12T17:57:35.129" v="0" actId="21"/>
          <ac:picMkLst>
            <pc:docMk/>
            <pc:sldMk cId="3529937835" sldId="483"/>
            <ac:picMk id="5" creationId="{BB2FED88-6032-0041-B0B3-B44DAFDEBA9C}"/>
          </ac:picMkLst>
        </pc:picChg>
      </pc:sldChg>
      <pc:sldChg chg="del">
        <pc:chgData name="Andrew Wade" userId="c87f5fd422b648eb" providerId="LiveId" clId="{24AC38BA-2B0C-4738-8F2B-CC2006DC9A30}" dt="2024-08-12T17:57:56.026" v="20" actId="2696"/>
        <pc:sldMkLst>
          <pc:docMk/>
          <pc:sldMk cId="1372343086" sldId="484"/>
        </pc:sldMkLst>
      </pc:sldChg>
      <pc:sldChg chg="addSp delSp modSp add mod">
        <pc:chgData name="Andrew Wade" userId="c87f5fd422b648eb" providerId="LiveId" clId="{24AC38BA-2B0C-4738-8F2B-CC2006DC9A30}" dt="2024-08-12T21:20:17.268" v="73" actId="1076"/>
        <pc:sldMkLst>
          <pc:docMk/>
          <pc:sldMk cId="3759383840" sldId="484"/>
        </pc:sldMkLst>
        <pc:spChg chg="add mod">
          <ac:chgData name="Andrew Wade" userId="c87f5fd422b648eb" providerId="LiveId" clId="{24AC38BA-2B0C-4738-8F2B-CC2006DC9A30}" dt="2024-08-12T21:13:18.964" v="64" actId="6549"/>
          <ac:spMkLst>
            <pc:docMk/>
            <pc:sldMk cId="3759383840" sldId="484"/>
            <ac:spMk id="2" creationId="{4C0D59EF-6249-6583-D936-D9FEF7709CCA}"/>
          </ac:spMkLst>
        </pc:spChg>
        <pc:spChg chg="mod">
          <ac:chgData name="Andrew Wade" userId="c87f5fd422b648eb" providerId="LiveId" clId="{24AC38BA-2B0C-4738-8F2B-CC2006DC9A30}" dt="2024-08-12T21:20:17.268" v="73" actId="1076"/>
          <ac:spMkLst>
            <pc:docMk/>
            <pc:sldMk cId="3759383840" sldId="484"/>
            <ac:spMk id="3" creationId="{FB02FCEB-75A2-4493-D4FB-D06E0E14658F}"/>
          </ac:spMkLst>
        </pc:spChg>
        <pc:spChg chg="add del mod">
          <ac:chgData name="Andrew Wade" userId="c87f5fd422b648eb" providerId="LiveId" clId="{24AC38BA-2B0C-4738-8F2B-CC2006DC9A30}" dt="2024-08-12T17:59:44.536" v="36" actId="478"/>
          <ac:spMkLst>
            <pc:docMk/>
            <pc:sldMk cId="3759383840" sldId="484"/>
            <ac:spMk id="5" creationId="{8A31759C-45B8-FE17-BA9E-655255EE9345}"/>
          </ac:spMkLst>
        </pc:spChg>
        <pc:spChg chg="add del mod">
          <ac:chgData name="Andrew Wade" userId="c87f5fd422b648eb" providerId="LiveId" clId="{24AC38BA-2B0C-4738-8F2B-CC2006DC9A30}" dt="2024-08-12T21:08:17.360" v="38"/>
          <ac:spMkLst>
            <pc:docMk/>
            <pc:sldMk cId="3759383840" sldId="484"/>
            <ac:spMk id="6" creationId="{70B38260-8906-D2E1-CCC4-6F60FA323104}"/>
          </ac:spMkLst>
        </pc:spChg>
        <pc:spChg chg="del">
          <ac:chgData name="Andrew Wade" userId="c87f5fd422b648eb" providerId="LiveId" clId="{24AC38BA-2B0C-4738-8F2B-CC2006DC9A30}" dt="2024-08-12T17:59:34.663" v="35"/>
          <ac:spMkLst>
            <pc:docMk/>
            <pc:sldMk cId="3759383840" sldId="484"/>
            <ac:spMk id="12" creationId="{C9B07F2D-2683-032D-DBE6-30D490DB364D}"/>
          </ac:spMkLst>
        </pc:spChg>
        <pc:picChg chg="add mod">
          <ac:chgData name="Andrew Wade" userId="c87f5fd422b648eb" providerId="LiveId" clId="{24AC38BA-2B0C-4738-8F2B-CC2006DC9A30}" dt="2024-08-12T17:58:31.875" v="27" actId="1076"/>
          <ac:picMkLst>
            <pc:docMk/>
            <pc:sldMk cId="3759383840" sldId="484"/>
            <ac:picMk id="4" creationId="{4C8FB125-6961-AD41-F0FA-6071D89A148A}"/>
          </ac:picMkLst>
        </pc:pic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90FAF11-B041-491D-84A9-C4F76C39686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363" cy="513508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defRPr sz="1300"/>
            </a:lvl1pPr>
          </a:lstStyle>
          <a:p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B98E343-5F82-4641-9F1D-769DED5A5AA0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4021294" y="0"/>
            <a:ext cx="3076363" cy="513508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>
              <a:defRPr sz="1300"/>
            </a:lvl1pPr>
          </a:lstStyle>
          <a:p>
            <a:fld id="{622355D3-2135-4A74-8075-BC6DF9B460BF}" type="datetimeFigureOut">
              <a:rPr lang="en-GB" smtClean="0"/>
              <a:t>05/05/2025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C415CB9-BE82-488B-A815-B01D14451DA8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721107"/>
            <a:ext cx="3076363" cy="513507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defRPr sz="1300"/>
            </a:lvl1pPr>
          </a:lstStyle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6262CF3-5E8F-4357-8E25-FC1763BD30AD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4021294" y="9721107"/>
            <a:ext cx="3076363" cy="513507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defRPr sz="1300"/>
            </a:lvl1pPr>
          </a:lstStyle>
          <a:p>
            <a:fld id="{50B93C27-3F91-4430-B94C-DDC1BAA0381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5614949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363" cy="513508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defRPr sz="13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1294" y="0"/>
            <a:ext cx="3076363" cy="513508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>
              <a:defRPr sz="1300"/>
            </a:lvl1pPr>
          </a:lstStyle>
          <a:p>
            <a:fld id="{22C5EC86-FAC9-410C-9BDE-956EA9C802BC}" type="datetimeFigureOut">
              <a:rPr lang="en-GB" smtClean="0"/>
              <a:t>05/05/2025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47775" y="1279525"/>
            <a:ext cx="4603750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48" tIns="49524" rIns="99048" bIns="49524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9930" y="4925407"/>
            <a:ext cx="5679440" cy="4029879"/>
          </a:xfrm>
          <a:prstGeom prst="rect">
            <a:avLst/>
          </a:prstGeom>
        </p:spPr>
        <p:txBody>
          <a:bodyPr vert="horz" lIns="99048" tIns="49524" rIns="99048" bIns="49524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721107"/>
            <a:ext cx="3076363" cy="513507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defRPr sz="13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1294" y="9721107"/>
            <a:ext cx="3076363" cy="513507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defRPr sz="1300"/>
            </a:lvl1pPr>
          </a:lstStyle>
          <a:p>
            <a:fld id="{7247E48A-B93D-4429-9AAD-6D160EA7DBA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11342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853D5F8-95C3-8B4E-D65D-B197AAA951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9954FA0-355A-616E-342E-808E78684B7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E3EEF90-3AC6-7A16-588A-3EF6B918505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D0366CF-EF62-D91F-5440-1F8B460EB55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247E48A-B93D-4429-9AAD-6D160EA7DBA7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7843072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853D5F8-95C3-8B4E-D65D-B197AAA951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9954FA0-355A-616E-342E-808E78684B7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E3EEF90-3AC6-7A16-588A-3EF6B918505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D0366CF-EF62-D91F-5440-1F8B460EB55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247E48A-B93D-4429-9AAD-6D160EA7DBA7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869105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w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77687" y="4464028"/>
            <a:ext cx="8348869" cy="1194650"/>
          </a:xfrm>
        </p:spPr>
        <p:txBody>
          <a:bodyPr wrap="none" anchor="t">
            <a:norm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4400" b="0" kern="1200" dirty="0">
                <a:solidFill>
                  <a:srgbClr val="3D3D3C"/>
                </a:solidFill>
                <a:latin typeface="Arial" panose="020B0604020202020204" pitchFamily="34" charset="0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77686" y="3829878"/>
            <a:ext cx="8348869" cy="618523"/>
          </a:xfrm>
        </p:spPr>
        <p:txBody>
          <a:bodyPr anchor="b">
            <a:normAutofit/>
          </a:bodyPr>
          <a:lstStyle>
            <a:lvl1pPr marL="0" indent="0" algn="l">
              <a:buNone/>
              <a:defRPr sz="2400" b="0">
                <a:solidFill>
                  <a:srgbClr val="3D3D3C"/>
                </a:solidFill>
                <a:latin typeface="Arial" panose="020B0604020202020204" pitchFamily="34" charset="0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11664F0-4563-4CBA-A6FA-DD2AEB7A5845}" type="datetime1">
              <a:rPr lang="en-US" smtClean="0"/>
              <a:t>5/5/25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95887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6516216" y="5373216"/>
            <a:ext cx="2399435" cy="3657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19624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2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7870" y="274638"/>
            <a:ext cx="8418443" cy="581818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CCE42A-0676-4517-9366-E955CB8CEB05}" type="datetime1">
              <a:rPr lang="en-US" smtClean="0">
                <a:solidFill>
                  <a:srgbClr val="000000">
                    <a:tint val="75000"/>
                  </a:srgbClr>
                </a:solidFill>
              </a:rPr>
              <a:t>5/5/25</a:t>
            </a:fld>
            <a:endParaRPr lang="en-GB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CF7FE0-638E-4F96-981B-CE47DB4E6266}" type="slidenum">
              <a:rPr lang="en-GB">
                <a:solidFill>
                  <a:srgbClr val="000000">
                    <a:tint val="75000"/>
                  </a:srgbClr>
                </a:solidFill>
              </a:rPr>
              <a:pPr>
                <a:defRPr/>
              </a:pPr>
              <a:t>‹#›</a:t>
            </a:fld>
            <a:endParaRPr lang="en-GB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3295219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ust body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7870" y="1455256"/>
            <a:ext cx="8418443" cy="674031"/>
          </a:xfrm>
        </p:spPr>
        <p:txBody>
          <a:bodyPr anchor="t" anchorCtr="0">
            <a:spAutoFit/>
          </a:bodyPr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CCE42A-0676-4517-9366-E955CB8CEB05}" type="datetime1">
              <a:rPr lang="en-US" smtClean="0">
                <a:solidFill>
                  <a:srgbClr val="000000">
                    <a:tint val="75000"/>
                  </a:srgbClr>
                </a:solidFill>
              </a:rPr>
              <a:t>5/5/25</a:t>
            </a:fld>
            <a:endParaRPr lang="en-GB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38730" y="6356351"/>
            <a:ext cx="20574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CF7FE0-638E-4F96-981B-CE47DB4E6266}" type="slidenum">
              <a:rPr lang="en-GB">
                <a:solidFill>
                  <a:srgbClr val="000000">
                    <a:tint val="75000"/>
                  </a:srgbClr>
                </a:solidFill>
              </a:rPr>
              <a:pPr>
                <a:defRPr/>
              </a:pPr>
              <a:t>‹#›</a:t>
            </a:fld>
            <a:endParaRPr lang="en-GB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211808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ongs Centr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>
          <a:xfrm>
            <a:off x="0" y="6301048"/>
            <a:ext cx="9144000" cy="556952"/>
          </a:xfrm>
          <a:prstGeom prst="rect">
            <a:avLst/>
          </a:prstGeom>
          <a:solidFill>
            <a:srgbClr val="3D3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7566" y="516831"/>
            <a:ext cx="8348869" cy="674031"/>
          </a:xfrm>
        </p:spPr>
        <p:txBody>
          <a:bodyPr anchor="t" anchorCtr="0">
            <a:spAutoFit/>
          </a:bodyPr>
          <a:lstStyle>
            <a:lvl1pPr algn="ctr">
              <a:defRPr lang="en-US" sz="4200" b="0" kern="1200" dirty="0" smtClean="0">
                <a:ln w="6350">
                  <a:noFill/>
                </a:ln>
                <a:solidFill>
                  <a:srgbClr val="3D3D3C"/>
                </a:solidFill>
                <a:effectLst>
                  <a:glow>
                    <a:schemeClr val="bg1"/>
                  </a:glow>
                </a:effectLst>
                <a:latin typeface="Arial" panose="020B0604020202020204" pitchFamily="34" charset="0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53463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lank No Bas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 userDrawn="1"/>
        </p:nvSpPr>
        <p:spPr>
          <a:xfrm>
            <a:off x="934279" y="437315"/>
            <a:ext cx="7275443" cy="5724945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/>
            <a:endParaRPr lang="en-GB" sz="4200" dirty="0">
              <a:solidFill>
                <a:srgbClr val="3D3D3C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0261769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77872" y="2059037"/>
            <a:ext cx="6188256" cy="27399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3222307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77872" y="1373246"/>
            <a:ext cx="6188256" cy="2739926"/>
          </a:xfrm>
          <a:prstGeom prst="rect">
            <a:avLst/>
          </a:prstGeom>
        </p:spPr>
      </p:pic>
      <p:sp>
        <p:nvSpPr>
          <p:cNvPr id="3" name="Rectangle 2"/>
          <p:cNvSpPr/>
          <p:nvPr userDrawn="1"/>
        </p:nvSpPr>
        <p:spPr>
          <a:xfrm>
            <a:off x="0" y="6112565"/>
            <a:ext cx="9144000" cy="745435"/>
          </a:xfrm>
          <a:prstGeom prst="rect">
            <a:avLst/>
          </a:prstGeom>
          <a:solidFill>
            <a:srgbClr val="3D3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Arial" panose="020B0604020202020204" pitchFamily="34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6207994"/>
            <a:ext cx="9144000" cy="5779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55427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380176" y="216041"/>
            <a:ext cx="6219408" cy="1325563"/>
          </a:xfrm>
        </p:spPr>
        <p:txBody>
          <a:bodyPr>
            <a:normAutofit/>
          </a:bodyPr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2745" y="1646723"/>
            <a:ext cx="835369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E337A1B-CBE0-46EA-A71E-8E715F7007B1}" type="datetime1">
              <a:rPr lang="en-US" smtClean="0"/>
              <a:t>5/5/25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65000"/>
                  </a:schemeClr>
                </a:solidFill>
              </a:defRPr>
            </a:lvl1pPr>
          </a:lstStyle>
          <a:p>
            <a:fld id="{7D194DFD-B235-4DCD-A12E-3D2FCC86B21A}" type="slidenum">
              <a:rPr lang="en-GB" altLang="en-US" smtClean="0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270748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377687" y="4464027"/>
            <a:ext cx="8348870" cy="1223597"/>
          </a:xfrm>
        </p:spPr>
        <p:txBody>
          <a:bodyPr wrap="none" anchor="t">
            <a:normAutofit/>
          </a:bodyPr>
          <a:lstStyle>
            <a:lvl1pPr algn="l">
              <a:defRPr sz="4200" b="0" spc="-225">
                <a:solidFill>
                  <a:srgbClr val="3D3D3C"/>
                </a:solidFill>
                <a:effectLst/>
                <a:latin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"/>
          </p:nvPr>
        </p:nvSpPr>
        <p:spPr>
          <a:xfrm>
            <a:off x="377687" y="3829878"/>
            <a:ext cx="8348870" cy="632792"/>
          </a:xfrm>
        </p:spPr>
        <p:txBody>
          <a:bodyPr anchor="b">
            <a:normAutofit/>
          </a:bodyPr>
          <a:lstStyle>
            <a:lvl1pPr marL="0" indent="0" algn="l">
              <a:buNone/>
              <a:defRPr sz="2400" b="0">
                <a:solidFill>
                  <a:srgbClr val="3D3D3C"/>
                </a:solidFill>
                <a:latin typeface="Arial" panose="020B0604020202020204" pitchFamily="34" charset="0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162092E-3F2F-44A3-A6A9-A1C0D15FA81F}" type="datetime1">
              <a:rPr lang="en-US" smtClean="0"/>
              <a:t>5/5/25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24853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0115" y="245858"/>
            <a:ext cx="6219408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92745" y="1825625"/>
            <a:ext cx="4128578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90795" y="1825625"/>
            <a:ext cx="4135762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DB5D60A-0BB5-41B8-9502-D2606D9A91BE}" type="datetime1">
              <a:rPr lang="en-US" smtClean="0"/>
              <a:t>5/5/25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95114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7565" y="245858"/>
            <a:ext cx="6261652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02683" y="1561895"/>
            <a:ext cx="4047927" cy="823912"/>
          </a:xfrm>
        </p:spPr>
        <p:txBody>
          <a:bodyPr anchor="b">
            <a:normAutofit/>
          </a:bodyPr>
          <a:lstStyle>
            <a:lvl1pPr marL="0" indent="0">
              <a:buNone/>
              <a:defRPr sz="2400" b="1">
                <a:solidFill>
                  <a:srgbClr val="3D3D3C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02683" y="2385807"/>
            <a:ext cx="404792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90185" y="1561895"/>
            <a:ext cx="4056250" cy="823912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1">
                <a:solidFill>
                  <a:srgbClr val="3D3D3C"/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90185" y="2385807"/>
            <a:ext cx="405625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9402332-ED9C-4E44-8BDC-FDC2196864A7}" type="datetime1">
              <a:rPr lang="en-US" smtClean="0"/>
              <a:t>5/5/25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19760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7748" y="516831"/>
            <a:ext cx="6221895" cy="785195"/>
          </a:xfrm>
        </p:spPr>
        <p:txBody>
          <a:bodyPr anchor="t" anchorCtr="0">
            <a:normAutofit/>
          </a:bodyPr>
          <a:lstStyle>
            <a:lvl1pPr algn="l">
              <a:defRPr lang="en-US" sz="4200" b="0" kern="1200" dirty="0" smtClean="0">
                <a:ln w="6350">
                  <a:noFill/>
                </a:ln>
                <a:solidFill>
                  <a:srgbClr val="3D3D3C"/>
                </a:solidFill>
                <a:effectLst>
                  <a:glow>
                    <a:schemeClr val="bg1"/>
                  </a:glow>
                </a:effectLst>
                <a:latin typeface="Arial" panose="020B0604020202020204" pitchFamily="34" charset="0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A1EC06F-19BF-4C31-8E25-977409355A5E}" type="datetime1">
              <a:rPr lang="en-US" smtClean="0"/>
              <a:t>5/5/25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46861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A9AD27F-BFEF-4636-92C8-76AE31339A19}" type="datetime1">
              <a:rPr lang="en-US" smtClean="0"/>
              <a:t>5/5/25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65000"/>
                  </a:schemeClr>
                </a:solidFill>
              </a:defRPr>
            </a:lvl1pPr>
          </a:lstStyle>
          <a:p>
            <a:fld id="{9BC2D040-2D5F-40EB-B6C8-5D6F836E7514}" type="slidenum">
              <a:rPr lang="en-GB" altLang="en-US" smtClean="0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9273782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2"/>
          <p:cNvSpPr>
            <a:spLocks noGrp="1" noChangeAspect="1"/>
          </p:cNvSpPr>
          <p:nvPr>
            <p:ph type="pic" idx="15" hasCustomPrompt="1"/>
          </p:nvPr>
        </p:nvSpPr>
        <p:spPr>
          <a:xfrm>
            <a:off x="402718" y="310329"/>
            <a:ext cx="5352040" cy="3699033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200">
                <a:effectLst/>
              </a:defRPr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en-US" dirty="0"/>
              <a:t>Click icon to add picture from Prayer Focus church</a:t>
            </a:r>
          </a:p>
        </p:txBody>
      </p:sp>
      <p:sp>
        <p:nvSpPr>
          <p:cNvPr id="8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17443" y="3790122"/>
            <a:ext cx="8348870" cy="632792"/>
          </a:xfrm>
        </p:spPr>
        <p:txBody>
          <a:bodyPr anchor="b">
            <a:normAutofit/>
          </a:bodyPr>
          <a:lstStyle>
            <a:lvl1pPr marL="0" indent="0" algn="l">
              <a:buNone/>
              <a:defRPr sz="2400" b="1">
                <a:solidFill>
                  <a:srgbClr val="3D3D3C"/>
                </a:solidFill>
                <a:latin typeface="Arial" panose="020B0604020202020204" pitchFamily="34" charset="0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dirty="0"/>
              <a:t>Prayer Focus: Click to edit name of church</a:t>
            </a:r>
          </a:p>
        </p:txBody>
      </p:sp>
      <p:sp>
        <p:nvSpPr>
          <p:cNvPr id="12" name="Title 1"/>
          <p:cNvSpPr>
            <a:spLocks noGrp="1"/>
          </p:cNvSpPr>
          <p:nvPr>
            <p:ph type="title" hasCustomPrompt="1"/>
          </p:nvPr>
        </p:nvSpPr>
        <p:spPr>
          <a:xfrm>
            <a:off x="556591" y="4432854"/>
            <a:ext cx="8219661" cy="1769163"/>
          </a:xfrm>
        </p:spPr>
        <p:txBody>
          <a:bodyPr anchor="t" anchorCtr="0">
            <a:noAutofit/>
          </a:bodyPr>
          <a:lstStyle>
            <a:lvl1pPr algn="l">
              <a:defRPr lang="en-US" sz="3200" b="0" kern="1200" dirty="0">
                <a:solidFill>
                  <a:srgbClr val="3D3D3C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</a:lstStyle>
          <a:p>
            <a:r>
              <a:rPr lang="en-US" dirty="0"/>
              <a:t>Click to edit prayer point(s)</a:t>
            </a:r>
          </a:p>
        </p:txBody>
      </p:sp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6287506"/>
            <a:ext cx="9144000" cy="5779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96405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357810" y="216041"/>
            <a:ext cx="6301408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99064" y="4297503"/>
            <a:ext cx="2205038" cy="576262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solidFill>
                  <a:srgbClr val="3D3D3C"/>
                </a:solidFill>
                <a:effectLst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99064" y="2256354"/>
            <a:ext cx="2205038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200">
                <a:effectLst/>
              </a:defRPr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99064" y="4873766"/>
            <a:ext cx="2205038" cy="659189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26748" y="4297503"/>
            <a:ext cx="2197894" cy="576262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solidFill>
                  <a:srgbClr val="3D3D3C"/>
                </a:solidFill>
                <a:effectLst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426747" y="2256354"/>
            <a:ext cx="2197894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200">
                <a:effectLst/>
              </a:defRPr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425733" y="4873765"/>
            <a:ext cx="2200805" cy="659189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853242" y="4297503"/>
            <a:ext cx="2199085" cy="576262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solidFill>
                  <a:srgbClr val="3D3D3C"/>
                </a:solidFill>
                <a:effectLst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853241" y="2256354"/>
            <a:ext cx="219908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200">
                <a:effectLst/>
              </a:defRPr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853148" y="4873763"/>
            <a:ext cx="2201998" cy="659189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4ED95A0-587E-44C4-8551-E475C85EC0D1}" type="datetime1">
              <a:rPr lang="en-US" smtClean="0"/>
              <a:t>5/5/25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37159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wmf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8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6301048"/>
            <a:ext cx="9144000" cy="556952"/>
          </a:xfrm>
          <a:prstGeom prst="rect">
            <a:avLst/>
          </a:prstGeom>
          <a:solidFill>
            <a:srgbClr val="3D3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Arial" panose="020B0604020202020204" pitchFamily="34" charset="0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90115" y="245858"/>
            <a:ext cx="6219408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02684" y="1646723"/>
            <a:ext cx="835369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90114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lumMod val="65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fld id="{3DD79EEF-EDA5-4B0F-95F6-036D878614DA}" type="datetime1">
              <a:rPr lang="en-US" smtClean="0"/>
              <a:pPr/>
              <a:t>5/5/25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lumMod val="65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698974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lumMod val="65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fld id="{8469DAC7-2BB9-4049-AE2F-D750F07B8F8C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32877" y="197376"/>
            <a:ext cx="2023497" cy="895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1829086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709" r:id="rId8"/>
    <p:sldLayoutId id="2147483699" r:id="rId9"/>
    <p:sldLayoutId id="2147483702" r:id="rId10"/>
    <p:sldLayoutId id="2147483703" r:id="rId11"/>
    <p:sldLayoutId id="2147483708" r:id="rId12"/>
    <p:sldLayoutId id="2147483707" r:id="rId13"/>
    <p:sldLayoutId id="2147483706" r:id="rId14"/>
    <p:sldLayoutId id="2147483704" r:id="rId15"/>
    <p:sldLayoutId id="2147483705" r:id="rId16"/>
  </p:sldLayoutIdLst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4200" b="0" kern="1200">
          <a:solidFill>
            <a:srgbClr val="3D3D3C"/>
          </a:solidFill>
          <a:latin typeface="Arial" panose="020B0604020202020204" pitchFamily="34" charset="0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3200" kern="1200">
          <a:solidFill>
            <a:srgbClr val="3D3D3C"/>
          </a:solidFill>
          <a:latin typeface="Arial" panose="020B0604020202020204" pitchFamily="34" charset="0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2800" kern="1200">
          <a:solidFill>
            <a:srgbClr val="3D3D3C"/>
          </a:solidFill>
          <a:latin typeface="Arial" panose="020B0604020202020204" pitchFamily="34" charset="0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2400" kern="1200">
          <a:solidFill>
            <a:srgbClr val="3D3D3C"/>
          </a:solidFill>
          <a:latin typeface="Arial" panose="020B0604020202020204" pitchFamily="34" charset="0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2000" kern="1200">
          <a:solidFill>
            <a:srgbClr val="3D3D3C"/>
          </a:solidFill>
          <a:latin typeface="Arial" panose="020B0604020202020204" pitchFamily="34" charset="0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2000" kern="1200">
          <a:solidFill>
            <a:srgbClr val="3D3D3C"/>
          </a:solidFill>
          <a:latin typeface="Arial" panose="020B0604020202020204" pitchFamily="34" charset="0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91BE1D5-333B-7A21-34ED-8B33A301589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FB02FCEB-75A2-4493-D4FB-D06E0E14658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7742" y="3133545"/>
            <a:ext cx="8845825" cy="377265"/>
          </a:xfrm>
        </p:spPr>
        <p:txBody>
          <a:bodyPr>
            <a:normAutofit fontScale="92500" lnSpcReduction="10000"/>
          </a:bodyPr>
          <a:lstStyle/>
          <a:p>
            <a:r>
              <a:rPr lang="en-GB" dirty="0">
                <a:solidFill>
                  <a:schemeClr val="bg1"/>
                </a:solidFill>
              </a:rPr>
              <a:t>Prayer Focus: Great Leighs Free Church</a:t>
            </a:r>
          </a:p>
        </p:txBody>
      </p:sp>
      <p:sp>
        <p:nvSpPr>
          <p:cNvPr id="7" name="Picture Placeholder 1">
            <a:extLst>
              <a:ext uri="{FF2B5EF4-FFF2-40B4-BE49-F238E27FC236}">
                <a16:creationId xmlns:a16="http://schemas.microsoft.com/office/drawing/2014/main" id="{1D48C7D0-BB57-1D37-F535-568DE4200F15}"/>
              </a:ext>
            </a:extLst>
          </p:cNvPr>
          <p:cNvSpPr txBox="1">
            <a:spLocks/>
          </p:cNvSpPr>
          <p:nvPr/>
        </p:nvSpPr>
        <p:spPr>
          <a:xfrm>
            <a:off x="631318" y="256740"/>
            <a:ext cx="5352040" cy="3699033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/>
          <a:lstStyle/>
          <a:p>
            <a:endParaRPr lang="en-GB"/>
          </a:p>
        </p:txBody>
      </p:sp>
      <p:sp>
        <p:nvSpPr>
          <p:cNvPr id="8" name="Picture Placeholder 1">
            <a:extLst>
              <a:ext uri="{FF2B5EF4-FFF2-40B4-BE49-F238E27FC236}">
                <a16:creationId xmlns:a16="http://schemas.microsoft.com/office/drawing/2014/main" id="{29C5E8AF-38DF-D66F-C6A2-D83FA54ABA64}"/>
              </a:ext>
            </a:extLst>
          </p:cNvPr>
          <p:cNvSpPr txBox="1">
            <a:spLocks/>
          </p:cNvSpPr>
          <p:nvPr/>
        </p:nvSpPr>
        <p:spPr>
          <a:xfrm>
            <a:off x="263386" y="344558"/>
            <a:ext cx="5643772" cy="338360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/>
          <a:lstStyle/>
          <a:p>
            <a:endParaRPr lang="en-GB"/>
          </a:p>
        </p:txBody>
      </p:sp>
      <p:sp>
        <p:nvSpPr>
          <p:cNvPr id="10" name="Picture Placeholder 4">
            <a:extLst>
              <a:ext uri="{FF2B5EF4-FFF2-40B4-BE49-F238E27FC236}">
                <a16:creationId xmlns:a16="http://schemas.microsoft.com/office/drawing/2014/main" id="{D0EEB0A6-B9DB-4B40-EE2A-A60190737E23}"/>
              </a:ext>
            </a:extLst>
          </p:cNvPr>
          <p:cNvSpPr txBox="1">
            <a:spLocks/>
          </p:cNvSpPr>
          <p:nvPr/>
        </p:nvSpPr>
        <p:spPr>
          <a:xfrm>
            <a:off x="402718" y="230237"/>
            <a:ext cx="5352040" cy="3699033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vert="horz" lIns="91440" tIns="45720" rIns="91440" bIns="45720" rtlCol="0" anchor="t">
            <a:normAutofit/>
          </a:bodyPr>
          <a:lstStyle/>
          <a:p>
            <a:endParaRPr lang="en-GB"/>
          </a:p>
        </p:txBody>
      </p:sp>
      <p:sp>
        <p:nvSpPr>
          <p:cNvPr id="11" name="Title 3">
            <a:extLst>
              <a:ext uri="{FF2B5EF4-FFF2-40B4-BE49-F238E27FC236}">
                <a16:creationId xmlns:a16="http://schemas.microsoft.com/office/drawing/2014/main" id="{E3035533-8C67-2A96-4DDC-BDD726A7BD44}"/>
              </a:ext>
            </a:extLst>
          </p:cNvPr>
          <p:cNvSpPr txBox="1">
            <a:spLocks/>
          </p:cNvSpPr>
          <p:nvPr/>
        </p:nvSpPr>
        <p:spPr>
          <a:xfrm>
            <a:off x="94850" y="4222470"/>
            <a:ext cx="9131611" cy="2113376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3200" b="0" kern="1200" dirty="0">
                <a:solidFill>
                  <a:srgbClr val="3D3D3C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</a:lstStyle>
          <a:p>
            <a:endParaRPr lang="en-GB" sz="1800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C8FB125-6961-AD41-F0FA-6071D89A148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02718" y="344560"/>
            <a:ext cx="3544249" cy="2658186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4C0D59EF-6249-6583-D936-D9FEF7709CC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263386" y="3497048"/>
            <a:ext cx="8880614" cy="34163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18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Situated in the relatively small village of Great Leighs, between Braintree and Chelmsford, is the Fellowship of Great Leighs Free Church. The church has not had a minister since 2005/6 and is now led by a Ministry Team.</a:t>
            </a:r>
            <a:br>
              <a:rPr kumimoji="0" lang="en-GB" altLang="en-US" sz="18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kumimoji="0" lang="en-GB" altLang="en-US" sz="18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Great Leighs Free Church is an active fellowship of 30 members and a regular Sunday congregation of around 40. Activities, other than the usual Sunday morning service (with activities for children) and a monthly Sunday afternoon ‘get together’ with tea following, are Boys and Girls Brigade companies, a Toddler group, ‘Spring’ coffee morning, Bible studies, prayer meetings (on Zoom) and monthly Prayer Breakfasts and Lunch Club. During the winter months they also ran a Warm Space. </a:t>
            </a:r>
            <a:br>
              <a:rPr kumimoji="0" lang="en-GB" altLang="en-US" sz="18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</a:br>
            <a:br>
              <a:rPr kumimoji="0" lang="en-GB" altLang="en-US" sz="18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</a:br>
            <a:br>
              <a:rPr kumimoji="0" lang="en-GB" altLang="en-US" sz="18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</a:br>
            <a:endParaRPr kumimoji="0" lang="en-GB" altLang="en-US" sz="18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593838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12000">
        <p:fade/>
      </p:transition>
    </mc:Choice>
    <mc:Fallback xmlns="">
      <p:transition spd="med" advClick="0" advTm="12000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91BE1D5-333B-7A21-34ED-8B33A301589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FB02FCEB-75A2-4493-D4FB-D06E0E14658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63385" y="3030254"/>
            <a:ext cx="8845825" cy="377265"/>
          </a:xfrm>
        </p:spPr>
        <p:txBody>
          <a:bodyPr>
            <a:normAutofit fontScale="92500" lnSpcReduction="10000"/>
          </a:bodyPr>
          <a:lstStyle/>
          <a:p>
            <a:r>
              <a:rPr lang="en-GB" dirty="0">
                <a:solidFill>
                  <a:schemeClr val="bg1"/>
                </a:solidFill>
              </a:rPr>
              <a:t>Prayer Focus: Great Leighs Free Church</a:t>
            </a:r>
          </a:p>
        </p:txBody>
      </p:sp>
      <p:sp>
        <p:nvSpPr>
          <p:cNvPr id="7" name="Picture Placeholder 1">
            <a:extLst>
              <a:ext uri="{FF2B5EF4-FFF2-40B4-BE49-F238E27FC236}">
                <a16:creationId xmlns:a16="http://schemas.microsoft.com/office/drawing/2014/main" id="{1D48C7D0-BB57-1D37-F535-568DE4200F15}"/>
              </a:ext>
            </a:extLst>
          </p:cNvPr>
          <p:cNvSpPr txBox="1">
            <a:spLocks/>
          </p:cNvSpPr>
          <p:nvPr/>
        </p:nvSpPr>
        <p:spPr>
          <a:xfrm>
            <a:off x="631318" y="256740"/>
            <a:ext cx="5352040" cy="3699033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/>
          <a:lstStyle/>
          <a:p>
            <a:endParaRPr lang="en-GB"/>
          </a:p>
        </p:txBody>
      </p:sp>
      <p:sp>
        <p:nvSpPr>
          <p:cNvPr id="8" name="Picture Placeholder 1">
            <a:extLst>
              <a:ext uri="{FF2B5EF4-FFF2-40B4-BE49-F238E27FC236}">
                <a16:creationId xmlns:a16="http://schemas.microsoft.com/office/drawing/2014/main" id="{29C5E8AF-38DF-D66F-C6A2-D83FA54ABA64}"/>
              </a:ext>
            </a:extLst>
          </p:cNvPr>
          <p:cNvSpPr txBox="1">
            <a:spLocks/>
          </p:cNvSpPr>
          <p:nvPr/>
        </p:nvSpPr>
        <p:spPr>
          <a:xfrm>
            <a:off x="263386" y="344558"/>
            <a:ext cx="5643772" cy="338360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/>
          <a:lstStyle/>
          <a:p>
            <a:endParaRPr lang="en-GB"/>
          </a:p>
        </p:txBody>
      </p:sp>
      <p:sp>
        <p:nvSpPr>
          <p:cNvPr id="10" name="Picture Placeholder 4">
            <a:extLst>
              <a:ext uri="{FF2B5EF4-FFF2-40B4-BE49-F238E27FC236}">
                <a16:creationId xmlns:a16="http://schemas.microsoft.com/office/drawing/2014/main" id="{D0EEB0A6-B9DB-4B40-EE2A-A60190737E23}"/>
              </a:ext>
            </a:extLst>
          </p:cNvPr>
          <p:cNvSpPr txBox="1">
            <a:spLocks/>
          </p:cNvSpPr>
          <p:nvPr/>
        </p:nvSpPr>
        <p:spPr>
          <a:xfrm>
            <a:off x="402718" y="230237"/>
            <a:ext cx="5352040" cy="3699033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vert="horz" lIns="91440" tIns="45720" rIns="91440" bIns="45720" rtlCol="0" anchor="t">
            <a:normAutofit/>
          </a:bodyPr>
          <a:lstStyle/>
          <a:p>
            <a:endParaRPr lang="en-GB"/>
          </a:p>
        </p:txBody>
      </p:sp>
      <p:sp>
        <p:nvSpPr>
          <p:cNvPr id="11" name="Title 3">
            <a:extLst>
              <a:ext uri="{FF2B5EF4-FFF2-40B4-BE49-F238E27FC236}">
                <a16:creationId xmlns:a16="http://schemas.microsoft.com/office/drawing/2014/main" id="{E3035533-8C67-2A96-4DDC-BDD726A7BD44}"/>
              </a:ext>
            </a:extLst>
          </p:cNvPr>
          <p:cNvSpPr txBox="1">
            <a:spLocks/>
          </p:cNvSpPr>
          <p:nvPr/>
        </p:nvSpPr>
        <p:spPr>
          <a:xfrm>
            <a:off x="94850" y="4222470"/>
            <a:ext cx="9131611" cy="2113376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3200" b="0" kern="1200" dirty="0">
                <a:solidFill>
                  <a:srgbClr val="3D3D3C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</a:lstStyle>
          <a:p>
            <a:endParaRPr lang="en-GB" sz="1800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83B7889-2FB3-A732-0893-9F3B1723BF3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 rot="16200000">
            <a:off x="175305" y="609502"/>
            <a:ext cx="2464465" cy="1843645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55537F5B-9222-D443-7268-56A8A013F00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263385" y="3451598"/>
            <a:ext cx="8845825" cy="274947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800" kern="100" dirty="0">
                <a:solidFill>
                  <a:schemeClr val="bg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The fellowship deliver the Good News newspaper around the village so that every house receives a copy every 4 months.</a:t>
            </a:r>
            <a:br>
              <a:rPr lang="en-GB" sz="1800" kern="100" dirty="0">
                <a:solidFill>
                  <a:schemeClr val="bg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r>
              <a:rPr lang="en-GB" sz="1800" kern="100" dirty="0">
                <a:solidFill>
                  <a:schemeClr val="bg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2025 offers opportunities through family services and their prayer is that activity can be translated into people coming to know Jesus as their Saviour.</a:t>
            </a:r>
            <a:br>
              <a:rPr lang="en-GB" sz="1800" kern="100" dirty="0">
                <a:solidFill>
                  <a:schemeClr val="bg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r>
              <a:rPr lang="en-GB" sz="1800" kern="100" dirty="0">
                <a:solidFill>
                  <a:schemeClr val="bg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Please Pray:-</a:t>
            </a:r>
            <a:br>
              <a:rPr lang="en-GB" sz="1800" kern="100" dirty="0">
                <a:solidFill>
                  <a:schemeClr val="bg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r>
              <a:rPr lang="en-GB" sz="1800" kern="100" dirty="0">
                <a:solidFill>
                  <a:schemeClr val="bg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•	For visitors to the Church to meet Jesus</a:t>
            </a:r>
            <a:br>
              <a:rPr lang="en-GB" sz="1800" kern="100" dirty="0">
                <a:solidFill>
                  <a:schemeClr val="bg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r>
              <a:rPr lang="en-GB" sz="1800" kern="100" dirty="0">
                <a:solidFill>
                  <a:schemeClr val="bg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•	For encouragement for the fellowship</a:t>
            </a:r>
            <a:br>
              <a:rPr lang="en-GB" sz="1800" kern="100" dirty="0">
                <a:solidFill>
                  <a:schemeClr val="bg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r>
              <a:rPr lang="en-GB" sz="1800" kern="100" dirty="0">
                <a:solidFill>
                  <a:schemeClr val="bg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•	For the leadership team as they seek to be faithful to God’s calling</a:t>
            </a:r>
            <a:br>
              <a:rPr lang="en-GB" sz="1800" kern="100" dirty="0">
                <a:solidFill>
                  <a:schemeClr val="bg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endParaRPr lang="en-GB" sz="1800" kern="100" dirty="0">
              <a:solidFill>
                <a:schemeClr val="bg1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99378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12000">
        <p:fade/>
      </p:transition>
    </mc:Choice>
    <mc:Fallback xmlns="">
      <p:transition spd="med" advClick="0" advTm="12000">
        <p:fade/>
      </p:transition>
    </mc:Fallback>
  </mc:AlternateContent>
</p:sld>
</file>

<file path=ppt/theme/theme1.xml><?xml version="1.0" encoding="utf-8"?>
<a:theme xmlns:a="http://schemas.openxmlformats.org/drawingml/2006/main" name="EBA Prayer Focus Slides Arial Template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EBA Bariol">
      <a:majorFont>
        <a:latin typeface="Bariol"/>
        <a:ea typeface=""/>
        <a:cs typeface=""/>
      </a:majorFont>
      <a:minorFont>
        <a:latin typeface="Bariol"/>
        <a:ea typeface=""/>
        <a:cs typeface=""/>
      </a:minorFont>
    </a:fontScheme>
    <a:fmtScheme name="Depth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epth" id="{7BEAFC2A-325C-49C4-AC08-2B765DA903F9}" vid="{1735E755-43E6-43AA-ABA2-C989ECC79AF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EBA Prayer Focus Slides Arial Template</Template>
  <TotalTime>18</TotalTime>
  <Words>242</Words>
  <Application>Microsoft Macintosh PowerPoint</Application>
  <PresentationFormat>On-screen Show (4:3)</PresentationFormat>
  <Paragraphs>6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Aptos</vt:lpstr>
      <vt:lpstr>Arial</vt:lpstr>
      <vt:lpstr>Calibri</vt:lpstr>
      <vt:lpstr>EBA Prayer Focus Slides Arial Template</vt:lpstr>
      <vt:lpstr>Situated in the relatively small village of Great Leighs, between Braintree and Chelmsford, is the Fellowship of Great Leighs Free Church. The church has not had a minister since 2005/6 and is now led by a Ministry Team. Great Leighs Free Church is an active fellowship of 30 members and a regular Sunday congregation of around 40. Activities, other than the usual Sunday morning service (with activities for children) and a monthly Sunday afternoon ‘get together’ with tea following, are Boys and Girls Brigade companies, a Toddler group, ‘Spring’ coffee morning, Bible studies, prayer meetings (on Zoom) and monthly Prayer Breakfasts and Lunch Club. During the winter months they also ran a Warm Space.    </vt:lpstr>
      <vt:lpstr>The fellowship deliver the Good News newspaper around the village so that every house receives a copy every 4 months. 2025 offers opportunities through family services and their prayer is that activity can be translated into people coming to know Jesus as their Saviour. Please Pray:- • For visitors to the Church to meet Jesus • For encouragement for the fellowship • For the leadership team as they seek to be faithful to God’s calling 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Elmswell Baptist Church is a small congregation of mainly retired people situated in an expanding village in central Suffolk. The lay pastor is Stephen Spurgeon.</dc:title>
  <dc:creator>andrew</dc:creator>
  <cp:lastModifiedBy>Eleanor Kelsey</cp:lastModifiedBy>
  <cp:revision>227</cp:revision>
  <cp:lastPrinted>2017-08-23T11:19:32Z</cp:lastPrinted>
  <dcterms:created xsi:type="dcterms:W3CDTF">2017-09-14T21:39:22Z</dcterms:created>
  <dcterms:modified xsi:type="dcterms:W3CDTF">2025-05-05T14:34:50Z</dcterms:modified>
</cp:coreProperties>
</file>