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64" r:id="rId2"/>
    <p:sldId id="463"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FCD70E-71F2-4A59-8201-36E5CB8D97F0}" v="3" dt="2023-07-03T13:35:19.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1" autoAdjust="0"/>
    <p:restoredTop sz="86417" autoAdjust="0"/>
  </p:normalViewPr>
  <p:slideViewPr>
    <p:cSldViewPr snapToGrid="0" showGuides="1">
      <p:cViewPr varScale="1">
        <p:scale>
          <a:sx n="95" d="100"/>
          <a:sy n="95" d="100"/>
        </p:scale>
        <p:origin x="1320" y="90"/>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BBFCD70E-71F2-4A59-8201-36E5CB8D97F0}"/>
    <pc:docChg chg="custSel addSld delSld modSld sldOrd">
      <pc:chgData name="Andrew Wade" userId="c87f5fd422b648eb" providerId="LiveId" clId="{BBFCD70E-71F2-4A59-8201-36E5CB8D97F0}" dt="2023-07-03T13:36:08.733" v="68" actId="6549"/>
      <pc:docMkLst>
        <pc:docMk/>
      </pc:docMkLst>
      <pc:sldChg chg="del">
        <pc:chgData name="Andrew Wade" userId="c87f5fd422b648eb" providerId="LiveId" clId="{BBFCD70E-71F2-4A59-8201-36E5CB8D97F0}" dt="2023-07-03T13:31:00.036" v="0" actId="2696"/>
        <pc:sldMkLst>
          <pc:docMk/>
          <pc:sldMk cId="1653233601" sldId="462"/>
        </pc:sldMkLst>
      </pc:sldChg>
      <pc:sldChg chg="addSp delSp modSp mod ord">
        <pc:chgData name="Andrew Wade" userId="c87f5fd422b648eb" providerId="LiveId" clId="{BBFCD70E-71F2-4A59-8201-36E5CB8D97F0}" dt="2023-07-03T13:36:08.733" v="68" actId="6549"/>
        <pc:sldMkLst>
          <pc:docMk/>
          <pc:sldMk cId="3827133001" sldId="463"/>
        </pc:sldMkLst>
        <pc:spChg chg="mod">
          <ac:chgData name="Andrew Wade" userId="c87f5fd422b648eb" providerId="LiveId" clId="{BBFCD70E-71F2-4A59-8201-36E5CB8D97F0}" dt="2023-07-03T13:32:37.555" v="25" actId="27636"/>
          <ac:spMkLst>
            <pc:docMk/>
            <pc:sldMk cId="3827133001" sldId="463"/>
            <ac:spMk id="3" creationId="{00000000-0000-0000-0000-000000000000}"/>
          </ac:spMkLst>
        </pc:spChg>
        <pc:spChg chg="mod">
          <ac:chgData name="Andrew Wade" userId="c87f5fd422b648eb" providerId="LiveId" clId="{BBFCD70E-71F2-4A59-8201-36E5CB8D97F0}" dt="2023-07-03T13:36:08.733" v="68" actId="6549"/>
          <ac:spMkLst>
            <pc:docMk/>
            <pc:sldMk cId="3827133001" sldId="463"/>
            <ac:spMk id="12" creationId="{9C467744-5A77-47FE-8925-C32F7F85523B}"/>
          </ac:spMkLst>
        </pc:spChg>
        <pc:picChg chg="add mod modCrop">
          <ac:chgData name="Andrew Wade" userId="c87f5fd422b648eb" providerId="LiveId" clId="{BBFCD70E-71F2-4A59-8201-36E5CB8D97F0}" dt="2023-07-03T13:32:26.553" v="21" actId="14100"/>
          <ac:picMkLst>
            <pc:docMk/>
            <pc:sldMk cId="3827133001" sldId="463"/>
            <ac:picMk id="4" creationId="{92DAC329-7A30-42FF-D2F6-514DE8DEE425}"/>
          </ac:picMkLst>
        </pc:picChg>
        <pc:picChg chg="del">
          <ac:chgData name="Andrew Wade" userId="c87f5fd422b648eb" providerId="LiveId" clId="{BBFCD70E-71F2-4A59-8201-36E5CB8D97F0}" dt="2023-07-03T13:31:05.073" v="1" actId="21"/>
          <ac:picMkLst>
            <pc:docMk/>
            <pc:sldMk cId="3827133001" sldId="463"/>
            <ac:picMk id="9" creationId="{0DD3066E-4B82-5C2A-9E32-7C3F4D332F07}"/>
          </ac:picMkLst>
        </pc:picChg>
      </pc:sldChg>
      <pc:sldChg chg="modSp add mod">
        <pc:chgData name="Andrew Wade" userId="c87f5fd422b648eb" providerId="LiveId" clId="{BBFCD70E-71F2-4A59-8201-36E5CB8D97F0}" dt="2023-07-03T13:35:52.745" v="65" actId="207"/>
        <pc:sldMkLst>
          <pc:docMk/>
          <pc:sldMk cId="652020162" sldId="464"/>
        </pc:sldMkLst>
        <pc:spChg chg="mod">
          <ac:chgData name="Andrew Wade" userId="c87f5fd422b648eb" providerId="LiveId" clId="{BBFCD70E-71F2-4A59-8201-36E5CB8D97F0}" dt="2023-07-03T13:35:52.745" v="65" actId="207"/>
          <ac:spMkLst>
            <pc:docMk/>
            <pc:sldMk cId="652020162" sldId="464"/>
            <ac:spMk id="12" creationId="{9C467744-5A77-47FE-8925-C32F7F85523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03/07/2023</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03/07/2023</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2662461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42513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7/3/2023</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7/3/2023</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7/3/2023</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7/3/2023</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7/3/2023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7/3/2023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7/3/2023</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7/3/2023</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7/3/2023</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7/3/2023</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7/3/2023</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3386" y="3688869"/>
            <a:ext cx="8845825" cy="377265"/>
          </a:xfrm>
        </p:spPr>
        <p:txBody>
          <a:bodyPr>
            <a:normAutofit fontScale="92500" lnSpcReduction="10000"/>
          </a:bodyPr>
          <a:lstStyle/>
          <a:p>
            <a:r>
              <a:rPr lang="en-GB" dirty="0">
                <a:solidFill>
                  <a:schemeClr val="bg1"/>
                </a:solidFill>
              </a:rPr>
              <a:t>Prayer Focus: Witham Baptist Church</a:t>
            </a:r>
          </a:p>
        </p:txBody>
      </p:sp>
      <p:sp>
        <p:nvSpPr>
          <p:cNvPr id="7" name="Picture Placeholder 1"/>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sp>
      <p:sp>
        <p:nvSpPr>
          <p:cNvPr id="8" name="Picture Placeholder 1"/>
          <p:cNvSpPr txBox="1">
            <a:spLocks/>
          </p:cNvSpPr>
          <p:nvPr/>
        </p:nvSpPr>
        <p:spPr>
          <a:xfrm>
            <a:off x="555118" y="344558"/>
            <a:ext cx="5352040" cy="2584173"/>
          </a:xfrm>
          <a:prstGeom prst="roundRect">
            <a:avLst>
              <a:gd name="adj" fmla="val 1858"/>
            </a:avLst>
          </a:prstGeom>
          <a:effectLst>
            <a:outerShdw blurRad="50800" dist="50800" dir="5400000" algn="tl" rotWithShape="0">
              <a:srgbClr val="000000">
                <a:alpha val="43000"/>
              </a:srgbClr>
            </a:outerShdw>
          </a:effectLst>
        </p:spPr>
      </p:sp>
      <p:sp>
        <p:nvSpPr>
          <p:cNvPr id="10" name="Picture Placeholder 4">
            <a:extLst>
              <a:ext uri="{FF2B5EF4-FFF2-40B4-BE49-F238E27FC236}">
                <a16:creationId xmlns:a16="http://schemas.microsoft.com/office/drawing/2014/main" id="{AE4C2B64-ADFB-4BA7-98A7-E2FBE378E4E5}"/>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330CCD88-7E5B-45CA-9CCD-54D1EB94CEDE}"/>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sp>
        <p:nvSpPr>
          <p:cNvPr id="12" name="AutoShape 2">
            <a:extLst>
              <a:ext uri="{FF2B5EF4-FFF2-40B4-BE49-F238E27FC236}">
                <a16:creationId xmlns:a16="http://schemas.microsoft.com/office/drawing/2014/main" id="{9C467744-5A77-47FE-8925-C32F7F85523B}"/>
              </a:ext>
            </a:extLst>
          </p:cNvPr>
          <p:cNvSpPr>
            <a:spLocks noGrp="1" noChangeAspect="1" noChangeArrowheads="1"/>
          </p:cNvSpPr>
          <p:nvPr>
            <p:ph type="title"/>
          </p:nvPr>
        </p:nvSpPr>
        <p:spPr bwMode="auto">
          <a:xfrm>
            <a:off x="228600" y="4017088"/>
            <a:ext cx="8915399" cy="27192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spcAft>
                <a:spcPts val="400"/>
              </a:spcAft>
            </a:pPr>
            <a:r>
              <a:rPr lang="en-GB" sz="1800" dirty="0">
                <a:solidFill>
                  <a:schemeClr val="bg1"/>
                </a:solidFill>
                <a:effectLst/>
                <a:latin typeface="Calibri" panose="020F0502020204030204" pitchFamily="34" charset="0"/>
                <a:ea typeface="Arial Unicode MS"/>
              </a:rPr>
              <a:t>Witham Baptist Church, led by Rev Michael Child who has been the Minister since the foundation of the church, meets every Sunday morning at the Royal British Legion Hall, Newland Street in Witham, Essex.  Although not owning their own premises can be a challenge, and numbers have decreased after the pandemic, this small congregation is not at all disheartened, but they live out the church’s vision to ‘seek God in whatever they do’ and serve in the community. During the week, they have in-person prayer meetings as well as online meetings via Zoom. The latter one has seen an increase in attendance by doubling its numbers and this is particularly encouraging as people join to pray over Zoom, not only from Witham but also from Ipswich and Southend.</a:t>
            </a:r>
            <a:br>
              <a:rPr lang="en-GB" sz="1800" dirty="0">
                <a:solidFill>
                  <a:schemeClr val="bg1"/>
                </a:solidFill>
                <a:effectLst/>
                <a:latin typeface="Arial" panose="020B0604020202020204" pitchFamily="34" charset="0"/>
                <a:ea typeface="Arial Unicode MS"/>
              </a:rPr>
            </a:br>
            <a:endParaRPr lang="en-GB" sz="1600" dirty="0">
              <a:solidFill>
                <a:schemeClr val="bg1"/>
              </a:solidFill>
              <a:ea typeface="Calibri" panose="020F0502020204030204" pitchFamily="34" charset="0"/>
              <a:cs typeface="Arial" panose="020B0604020202020204" pitchFamily="34" charset="0"/>
            </a:endParaRPr>
          </a:p>
        </p:txBody>
      </p:sp>
      <p:pic>
        <p:nvPicPr>
          <p:cNvPr id="4" name="Picture 3" descr="A group of people sitting in chairs in a room&#10;&#10;Description automatically generated">
            <a:extLst>
              <a:ext uri="{FF2B5EF4-FFF2-40B4-BE49-F238E27FC236}">
                <a16:creationId xmlns:a16="http://schemas.microsoft.com/office/drawing/2014/main" id="{92DAC329-7A30-42FF-D2F6-514DE8DEE425}"/>
              </a:ext>
            </a:extLst>
          </p:cNvPr>
          <p:cNvPicPr>
            <a:picLocks noChangeAspect="1"/>
          </p:cNvPicPr>
          <p:nvPr/>
        </p:nvPicPr>
        <p:blipFill rotWithShape="1">
          <a:blip r:embed="rId3">
            <a:extLst>
              <a:ext uri="{28A0092B-C50C-407E-A947-70E740481C1C}">
                <a14:useLocalDpi xmlns:a14="http://schemas.microsoft.com/office/drawing/2010/main" val="0"/>
              </a:ext>
            </a:extLst>
          </a:blip>
          <a:srcRect l="3938" t="17099" r="3169" b="27077"/>
          <a:stretch/>
        </p:blipFill>
        <p:spPr>
          <a:xfrm>
            <a:off x="402718" y="234197"/>
            <a:ext cx="5565075" cy="3344311"/>
          </a:xfrm>
          <a:prstGeom prst="rect">
            <a:avLst/>
          </a:prstGeom>
        </p:spPr>
      </p:pic>
    </p:spTree>
    <p:extLst>
      <p:ext uri="{BB962C8B-B14F-4D97-AF65-F5344CB8AC3E}">
        <p14:creationId xmlns:p14="http://schemas.microsoft.com/office/powerpoint/2010/main" val="652020162"/>
      </p:ext>
    </p:extLst>
  </p:cSld>
  <p:clrMapOvr>
    <a:masterClrMapping/>
  </p:clrMapOvr>
  <mc:AlternateContent xmlns:mc="http://schemas.openxmlformats.org/markup-compatibility/2006">
    <mc:Choice xmlns:p14="http://schemas.microsoft.com/office/powerpoint/2010/main" Requires="p14">
      <p:transition spd="med" p14:dur="700" advClick="0" advTm="12000">
        <p:fade/>
      </p:transition>
    </mc:Choice>
    <mc:Fallback>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3386" y="3688869"/>
            <a:ext cx="8845825" cy="377265"/>
          </a:xfrm>
        </p:spPr>
        <p:txBody>
          <a:bodyPr>
            <a:normAutofit fontScale="92500" lnSpcReduction="10000"/>
          </a:bodyPr>
          <a:lstStyle/>
          <a:p>
            <a:r>
              <a:rPr lang="en-GB" dirty="0">
                <a:solidFill>
                  <a:schemeClr val="bg1"/>
                </a:solidFill>
              </a:rPr>
              <a:t>Prayer Focus: Witham Baptist Church</a:t>
            </a:r>
          </a:p>
        </p:txBody>
      </p:sp>
      <p:sp>
        <p:nvSpPr>
          <p:cNvPr id="7" name="Picture Placeholder 1"/>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sp>
      <p:sp>
        <p:nvSpPr>
          <p:cNvPr id="8" name="Picture Placeholder 1"/>
          <p:cNvSpPr txBox="1">
            <a:spLocks/>
          </p:cNvSpPr>
          <p:nvPr/>
        </p:nvSpPr>
        <p:spPr>
          <a:xfrm>
            <a:off x="555118" y="344558"/>
            <a:ext cx="5352040" cy="2584173"/>
          </a:xfrm>
          <a:prstGeom prst="roundRect">
            <a:avLst>
              <a:gd name="adj" fmla="val 1858"/>
            </a:avLst>
          </a:prstGeom>
          <a:effectLst>
            <a:outerShdw blurRad="50800" dist="50800" dir="5400000" algn="tl" rotWithShape="0">
              <a:srgbClr val="000000">
                <a:alpha val="43000"/>
              </a:srgbClr>
            </a:outerShdw>
          </a:effectLst>
        </p:spPr>
      </p:sp>
      <p:sp>
        <p:nvSpPr>
          <p:cNvPr id="10" name="Picture Placeholder 4">
            <a:extLst>
              <a:ext uri="{FF2B5EF4-FFF2-40B4-BE49-F238E27FC236}">
                <a16:creationId xmlns:a16="http://schemas.microsoft.com/office/drawing/2014/main" id="{AE4C2B64-ADFB-4BA7-98A7-E2FBE378E4E5}"/>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330CCD88-7E5B-45CA-9CCD-54D1EB94CEDE}"/>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sp>
        <p:nvSpPr>
          <p:cNvPr id="12" name="AutoShape 2">
            <a:extLst>
              <a:ext uri="{FF2B5EF4-FFF2-40B4-BE49-F238E27FC236}">
                <a16:creationId xmlns:a16="http://schemas.microsoft.com/office/drawing/2014/main" id="{9C467744-5A77-47FE-8925-C32F7F85523B}"/>
              </a:ext>
            </a:extLst>
          </p:cNvPr>
          <p:cNvSpPr>
            <a:spLocks noGrp="1" noChangeAspect="1" noChangeArrowheads="1"/>
          </p:cNvSpPr>
          <p:nvPr>
            <p:ph type="title"/>
          </p:nvPr>
        </p:nvSpPr>
        <p:spPr bwMode="auto">
          <a:xfrm>
            <a:off x="228600" y="4017088"/>
            <a:ext cx="8915399" cy="27192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spcAft>
                <a:spcPts val="400"/>
              </a:spcAft>
            </a:pPr>
            <a:r>
              <a:rPr lang="en-GB" sz="1800" dirty="0">
                <a:solidFill>
                  <a:schemeClr val="bg1"/>
                </a:solidFill>
                <a:effectLst/>
                <a:latin typeface="Calibri" panose="020F0502020204030204" pitchFamily="34" charset="0"/>
                <a:ea typeface="Arial Unicode MS"/>
              </a:rPr>
              <a:t>Please pray </a:t>
            </a:r>
            <a:r>
              <a:rPr lang="en-GB" sz="1800">
                <a:solidFill>
                  <a:schemeClr val="bg1"/>
                </a:solidFill>
                <a:effectLst/>
                <a:latin typeface="Calibri" panose="020F0502020204030204" pitchFamily="34" charset="0"/>
                <a:ea typeface="Arial Unicode MS"/>
              </a:rPr>
              <a:t>for:</a:t>
            </a:r>
            <a:br>
              <a:rPr lang="en-GB" sz="1800">
                <a:solidFill>
                  <a:schemeClr val="bg1"/>
                </a:solidFill>
                <a:effectLst/>
                <a:latin typeface="Calibri" panose="020F0502020204030204" pitchFamily="34" charset="0"/>
                <a:ea typeface="Arial Unicode MS"/>
              </a:rPr>
            </a:br>
            <a:r>
              <a:rPr lang="en-GB" sz="1800">
                <a:solidFill>
                  <a:schemeClr val="bg1"/>
                </a:solidFill>
                <a:effectLst/>
                <a:latin typeface="Calibri" panose="020F0502020204030204" pitchFamily="34" charset="0"/>
                <a:ea typeface="Arial Unicode MS"/>
              </a:rPr>
              <a:t>* </a:t>
            </a:r>
            <a:r>
              <a:rPr lang="en-GB" sz="1800" dirty="0">
                <a:solidFill>
                  <a:schemeClr val="bg1"/>
                </a:solidFill>
                <a:effectLst/>
                <a:latin typeface="Calibri" panose="020F0502020204030204" pitchFamily="34" charset="0"/>
                <a:ea typeface="Arial Unicode MS"/>
              </a:rPr>
              <a:t>A few more workers to join God’s ministry at Witham Baptist Church.</a:t>
            </a:r>
            <a:br>
              <a:rPr lang="en-GB" sz="1800" dirty="0">
                <a:solidFill>
                  <a:schemeClr val="bg1"/>
                </a:solidFill>
                <a:effectLst/>
                <a:latin typeface="Arial" panose="020B0604020202020204" pitchFamily="34" charset="0"/>
                <a:ea typeface="Arial Unicode MS"/>
              </a:rPr>
            </a:br>
            <a:r>
              <a:rPr lang="en-GB" sz="1800" dirty="0">
                <a:solidFill>
                  <a:schemeClr val="bg1"/>
                </a:solidFill>
                <a:effectLst/>
                <a:latin typeface="Arial" panose="020B0604020202020204" pitchFamily="34" charset="0"/>
                <a:ea typeface="Arial Unicode MS"/>
              </a:rPr>
              <a:t>* </a:t>
            </a:r>
            <a:r>
              <a:rPr lang="en-GB" sz="1800" dirty="0">
                <a:solidFill>
                  <a:schemeClr val="bg1"/>
                </a:solidFill>
                <a:effectLst/>
                <a:latin typeface="Calibri" panose="020F0502020204030204" pitchFamily="34" charset="0"/>
                <a:ea typeface="Arial Unicode MS"/>
              </a:rPr>
              <a:t>The health of the current acting church secretary. </a:t>
            </a:r>
            <a:br>
              <a:rPr lang="en-GB" sz="1800" dirty="0">
                <a:solidFill>
                  <a:schemeClr val="bg1"/>
                </a:solidFill>
                <a:effectLst/>
                <a:latin typeface="Arial" panose="020B0604020202020204" pitchFamily="34" charset="0"/>
                <a:ea typeface="Arial Unicode MS"/>
              </a:rPr>
            </a:br>
            <a:r>
              <a:rPr lang="en-GB" sz="1800" dirty="0">
                <a:solidFill>
                  <a:schemeClr val="bg1"/>
                </a:solidFill>
                <a:effectLst/>
                <a:latin typeface="Arial" panose="020B0604020202020204" pitchFamily="34" charset="0"/>
                <a:ea typeface="Arial Unicode MS"/>
              </a:rPr>
              <a:t>* </a:t>
            </a:r>
            <a:r>
              <a:rPr lang="en-GB" sz="1800" dirty="0">
                <a:solidFill>
                  <a:schemeClr val="bg1"/>
                </a:solidFill>
                <a:effectLst/>
                <a:latin typeface="Calibri" panose="020F0502020204030204" pitchFamily="34" charset="0"/>
                <a:ea typeface="Arial Unicode MS"/>
              </a:rPr>
              <a:t>The church secretary position to be filled up.</a:t>
            </a:r>
            <a:br>
              <a:rPr lang="en-GB" sz="1800" dirty="0">
                <a:solidFill>
                  <a:schemeClr val="bg1"/>
                </a:solidFill>
                <a:effectLst/>
                <a:latin typeface="Arial" panose="020B0604020202020204" pitchFamily="34" charset="0"/>
                <a:ea typeface="Arial Unicode MS"/>
              </a:rPr>
            </a:br>
            <a:r>
              <a:rPr lang="en-GB" sz="1800" dirty="0">
                <a:solidFill>
                  <a:schemeClr val="bg1"/>
                </a:solidFill>
                <a:effectLst/>
                <a:latin typeface="Arial" panose="020B0604020202020204" pitchFamily="34" charset="0"/>
                <a:ea typeface="Arial Unicode MS"/>
              </a:rPr>
              <a:t>* </a:t>
            </a:r>
            <a:r>
              <a:rPr lang="en-GB" sz="1800" dirty="0">
                <a:solidFill>
                  <a:schemeClr val="bg1"/>
                </a:solidFill>
                <a:effectLst/>
                <a:latin typeface="Calibri" panose="020F0502020204030204" pitchFamily="34" charset="0"/>
                <a:ea typeface="Arial Unicode MS"/>
              </a:rPr>
              <a:t>Necessary equipment and volunteers to be able to livestream Sunday services and reach more people.</a:t>
            </a:r>
            <a:br>
              <a:rPr lang="en-GB" sz="1800" dirty="0">
                <a:solidFill>
                  <a:schemeClr val="bg1"/>
                </a:solidFill>
                <a:effectLst/>
                <a:latin typeface="Arial" panose="020B0604020202020204" pitchFamily="34" charset="0"/>
                <a:ea typeface="Arial Unicode MS"/>
              </a:rPr>
            </a:br>
            <a:r>
              <a:rPr lang="en-GB" sz="1800" dirty="0">
                <a:solidFill>
                  <a:schemeClr val="bg1"/>
                </a:solidFill>
                <a:effectLst/>
                <a:latin typeface="Arial" panose="020B0604020202020204" pitchFamily="34" charset="0"/>
                <a:ea typeface="Arial Unicode MS"/>
              </a:rPr>
              <a:t>* </a:t>
            </a:r>
            <a:r>
              <a:rPr lang="en-GB" sz="1800" dirty="0">
                <a:solidFill>
                  <a:schemeClr val="bg1"/>
                </a:solidFill>
                <a:effectLst/>
                <a:latin typeface="Calibri" panose="020F0502020204030204" pitchFamily="34" charset="0"/>
                <a:ea typeface="Arial Unicode MS"/>
              </a:rPr>
              <a:t>For the people who left the congregation, that they may return.</a:t>
            </a:r>
            <a:br>
              <a:rPr lang="en-GB" sz="1800" dirty="0">
                <a:solidFill>
                  <a:schemeClr val="bg1"/>
                </a:solidFill>
                <a:effectLst/>
                <a:latin typeface="Arial" panose="020B0604020202020204" pitchFamily="34" charset="0"/>
                <a:ea typeface="Arial Unicode MS"/>
              </a:rPr>
            </a:br>
            <a:r>
              <a:rPr lang="en-GB" sz="1800" dirty="0">
                <a:solidFill>
                  <a:schemeClr val="bg1"/>
                </a:solidFill>
                <a:effectLst/>
                <a:latin typeface="Arial" panose="020B0604020202020204" pitchFamily="34" charset="0"/>
                <a:ea typeface="Arial Unicode MS"/>
              </a:rPr>
              <a:t>* </a:t>
            </a:r>
            <a:r>
              <a:rPr lang="en-GB" sz="1800" dirty="0">
                <a:solidFill>
                  <a:schemeClr val="bg1"/>
                </a:solidFill>
                <a:effectLst/>
                <a:latin typeface="Calibri" panose="020F0502020204030204" pitchFamily="34" charset="0"/>
                <a:ea typeface="Arial Unicode MS"/>
              </a:rPr>
              <a:t>For the church to remain strong as they continue to grow. </a:t>
            </a:r>
            <a:br>
              <a:rPr lang="en-GB" sz="1800" dirty="0">
                <a:solidFill>
                  <a:schemeClr val="bg1"/>
                </a:solidFill>
                <a:effectLst/>
                <a:latin typeface="Arial" panose="020B0604020202020204" pitchFamily="34" charset="0"/>
                <a:ea typeface="Arial Unicode MS"/>
              </a:rPr>
            </a:br>
            <a:endParaRPr lang="en-GB" sz="1600" dirty="0">
              <a:solidFill>
                <a:schemeClr val="bg1"/>
              </a:solidFill>
              <a:ea typeface="Calibri" panose="020F0502020204030204" pitchFamily="34" charset="0"/>
              <a:cs typeface="Arial" panose="020B0604020202020204" pitchFamily="34" charset="0"/>
            </a:endParaRPr>
          </a:p>
        </p:txBody>
      </p:sp>
      <p:pic>
        <p:nvPicPr>
          <p:cNvPr id="4" name="Picture 3" descr="A group of people sitting in chairs in a room&#10;&#10;Description automatically generated">
            <a:extLst>
              <a:ext uri="{FF2B5EF4-FFF2-40B4-BE49-F238E27FC236}">
                <a16:creationId xmlns:a16="http://schemas.microsoft.com/office/drawing/2014/main" id="{92DAC329-7A30-42FF-D2F6-514DE8DEE425}"/>
              </a:ext>
            </a:extLst>
          </p:cNvPr>
          <p:cNvPicPr>
            <a:picLocks noChangeAspect="1"/>
          </p:cNvPicPr>
          <p:nvPr/>
        </p:nvPicPr>
        <p:blipFill rotWithShape="1">
          <a:blip r:embed="rId3">
            <a:extLst>
              <a:ext uri="{28A0092B-C50C-407E-A947-70E740481C1C}">
                <a14:useLocalDpi xmlns:a14="http://schemas.microsoft.com/office/drawing/2010/main" val="0"/>
              </a:ext>
            </a:extLst>
          </a:blip>
          <a:srcRect l="3938" t="17099" r="3169" b="27077"/>
          <a:stretch/>
        </p:blipFill>
        <p:spPr>
          <a:xfrm>
            <a:off x="402718" y="234197"/>
            <a:ext cx="5565075" cy="3344311"/>
          </a:xfrm>
          <a:prstGeom prst="rect">
            <a:avLst/>
          </a:prstGeom>
        </p:spPr>
      </p:pic>
    </p:spTree>
    <p:extLst>
      <p:ext uri="{BB962C8B-B14F-4D97-AF65-F5344CB8AC3E}">
        <p14:creationId xmlns:p14="http://schemas.microsoft.com/office/powerpoint/2010/main" val="382713300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0</TotalTime>
  <Words>247</Words>
  <Application>Microsoft Office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Bariol</vt:lpstr>
      <vt:lpstr>Calibri</vt:lpstr>
      <vt:lpstr>EBA Prayer Focus Slides Arial Template</vt:lpstr>
      <vt:lpstr>Witham Baptist Church, led by Rev Michael Child who has been the Minister since the foundation of the church, meets every Sunday morning at the Royal British Legion Hall, Newland Street in Witham, Essex.  Although not owning their own premises can be a challenge, and numbers have decreased after the pandemic, this small congregation is not at all disheartened, but they live out the church’s vision to ‘seek God in whatever they do’ and serve in the community. During the week, they have in-person prayer meetings as well as online meetings via Zoom. The latter one has seen an increase in attendance by doubling its numbers and this is particularly encouraging as people join to pray over Zoom, not only from Witham but also from Ipswich and Southend. </vt:lpstr>
      <vt:lpstr>Please pray for: * A few more workers to join God’s ministry at Witham Baptist Church. * The health of the current acting church secretary.  * The church secretary position to be filled up. * Necessary equipment and volunteers to be able to livestream Sunday services and reach more people. * For the people who left the congregation, that they may return. * For the church to remain strong as they continue to grow.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Andrew Wade</cp:lastModifiedBy>
  <cp:revision>181</cp:revision>
  <cp:lastPrinted>2017-08-23T11:19:32Z</cp:lastPrinted>
  <dcterms:created xsi:type="dcterms:W3CDTF">2017-09-14T21:39:22Z</dcterms:created>
  <dcterms:modified xsi:type="dcterms:W3CDTF">2023-07-03T13:36:13Z</dcterms:modified>
</cp:coreProperties>
</file>