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457" r:id="rId2"/>
    <p:sldId id="458" r:id="rId3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D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207CF-75D5-45D1-81AD-93CA34C2229E}" v="3" dt="2023-02-11T17:06:59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1" autoAdjust="0"/>
    <p:restoredTop sz="86417" autoAdjust="0"/>
  </p:normalViewPr>
  <p:slideViewPr>
    <p:cSldViewPr snapToGrid="0" showGuides="1">
      <p:cViewPr varScale="1">
        <p:scale>
          <a:sx n="96" d="100"/>
          <a:sy n="96" d="100"/>
        </p:scale>
        <p:origin x="9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notesViewPr>
    <p:cSldViewPr snapToGrid="0">
      <p:cViewPr varScale="1">
        <p:scale>
          <a:sx n="80" d="100"/>
          <a:sy n="80" d="100"/>
        </p:scale>
        <p:origin x="-3906" y="-84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Wade" userId="c87f5fd422b648eb" providerId="LiveId" clId="{56A207CF-75D5-45D1-81AD-93CA34C2229E}"/>
    <pc:docChg chg="custSel addSld delSld modSld">
      <pc:chgData name="Andrew Wade" userId="c87f5fd422b648eb" providerId="LiveId" clId="{56A207CF-75D5-45D1-81AD-93CA34C2229E}" dt="2023-02-11T17:06:59.473" v="50" actId="14100"/>
      <pc:docMkLst>
        <pc:docMk/>
      </pc:docMkLst>
      <pc:sldChg chg="del">
        <pc:chgData name="Andrew Wade" userId="c87f5fd422b648eb" providerId="LiveId" clId="{56A207CF-75D5-45D1-81AD-93CA34C2229E}" dt="2023-02-11T17:04:09.930" v="23" actId="2696"/>
        <pc:sldMkLst>
          <pc:docMk/>
          <pc:sldMk cId="2689983011" sldId="456"/>
        </pc:sldMkLst>
      </pc:sldChg>
      <pc:sldChg chg="addSp delSp modSp mod">
        <pc:chgData name="Andrew Wade" userId="c87f5fd422b648eb" providerId="LiveId" clId="{56A207CF-75D5-45D1-81AD-93CA34C2229E}" dt="2023-02-11T17:06:36.905" v="42" actId="207"/>
        <pc:sldMkLst>
          <pc:docMk/>
          <pc:sldMk cId="3322105818" sldId="457"/>
        </pc:sldMkLst>
        <pc:spChg chg="mod">
          <ac:chgData name="Andrew Wade" userId="c87f5fd422b648eb" providerId="LiveId" clId="{56A207CF-75D5-45D1-81AD-93CA34C2229E}" dt="2023-02-11T17:03:59.758" v="21" actId="6549"/>
          <ac:spMkLst>
            <pc:docMk/>
            <pc:sldMk cId="3322105818" sldId="457"/>
            <ac:spMk id="3" creationId="{00000000-0000-0000-0000-000000000000}"/>
          </ac:spMkLst>
        </pc:spChg>
        <pc:spChg chg="mod">
          <ac:chgData name="Andrew Wade" userId="c87f5fd422b648eb" providerId="LiveId" clId="{56A207CF-75D5-45D1-81AD-93CA34C2229E}" dt="2023-02-11T17:06:36.905" v="42" actId="207"/>
          <ac:spMkLst>
            <pc:docMk/>
            <pc:sldMk cId="3322105818" sldId="457"/>
            <ac:spMk id="12" creationId="{9C467744-5A77-47FE-8925-C32F7F85523B}"/>
          </ac:spMkLst>
        </pc:spChg>
        <pc:picChg chg="del">
          <ac:chgData name="Andrew Wade" userId="c87f5fd422b648eb" providerId="LiveId" clId="{56A207CF-75D5-45D1-81AD-93CA34C2229E}" dt="2023-02-11T17:03:52.817" v="0" actId="21"/>
          <ac:picMkLst>
            <pc:docMk/>
            <pc:sldMk cId="3322105818" sldId="457"/>
            <ac:picMk id="4" creationId="{CCA5E04F-E5F6-F9B7-ADA9-D4D8C08C97B7}"/>
          </ac:picMkLst>
        </pc:picChg>
        <pc:picChg chg="add mod modCrop">
          <ac:chgData name="Andrew Wade" userId="c87f5fd422b648eb" providerId="LiveId" clId="{56A207CF-75D5-45D1-81AD-93CA34C2229E}" dt="2023-02-11T17:04:52.245" v="31" actId="732"/>
          <ac:picMkLst>
            <pc:docMk/>
            <pc:sldMk cId="3322105818" sldId="457"/>
            <ac:picMk id="5" creationId="{D81F6533-1A86-BE24-6840-617ADC7998E4}"/>
          </ac:picMkLst>
        </pc:picChg>
      </pc:sldChg>
      <pc:sldChg chg="addSp modSp add mod">
        <pc:chgData name="Andrew Wade" userId="c87f5fd422b648eb" providerId="LiveId" clId="{56A207CF-75D5-45D1-81AD-93CA34C2229E}" dt="2023-02-11T17:06:59.473" v="50" actId="14100"/>
        <pc:sldMkLst>
          <pc:docMk/>
          <pc:sldMk cId="1834329374" sldId="458"/>
        </pc:sldMkLst>
        <pc:spChg chg="mod">
          <ac:chgData name="Andrew Wade" userId="c87f5fd422b648eb" providerId="LiveId" clId="{56A207CF-75D5-45D1-81AD-93CA34C2229E}" dt="2023-02-11T17:06:59.473" v="50" actId="14100"/>
          <ac:spMkLst>
            <pc:docMk/>
            <pc:sldMk cId="1834329374" sldId="458"/>
            <ac:spMk id="12" creationId="{9C467744-5A77-47FE-8925-C32F7F85523B}"/>
          </ac:spMkLst>
        </pc:spChg>
        <pc:picChg chg="add mod">
          <ac:chgData name="Andrew Wade" userId="c87f5fd422b648eb" providerId="LiveId" clId="{56A207CF-75D5-45D1-81AD-93CA34C2229E}" dt="2023-02-11T17:05:08.557" v="36" actId="14100"/>
          <ac:picMkLst>
            <pc:docMk/>
            <pc:sldMk cId="1834329374" sldId="458"/>
            <ac:picMk id="4" creationId="{B7BFF3E3-D6DB-337F-654F-CF32E8C462E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0FAF11-B041-491D-84A9-C4F76C3968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98E343-5F82-4641-9F1D-769DED5A5A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22355D3-2135-4A74-8075-BC6DF9B460BF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415CB9-BE82-488B-A815-B01D14451D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62CF3-5E8F-4357-8E25-FC1763BD30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0B93C27-3F91-4430-B94C-DDC1BAA038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149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2C5EC86-FAC9-410C-9BDE-956EA9C802BC}" type="datetimeFigureOut">
              <a:rPr lang="en-GB" smtClean="0"/>
              <a:t>11/02/2023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247E48A-B93D-4429-9AAD-6D160EA7D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3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7E48A-B93D-4429-9AAD-6D160EA7DB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629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7E48A-B93D-4429-9AAD-6D160EA7DB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38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687" y="4464028"/>
            <a:ext cx="8348869" cy="1194650"/>
          </a:xfrm>
        </p:spPr>
        <p:txBody>
          <a:bodyPr wrap="none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0" kern="1200" dirty="0">
                <a:solidFill>
                  <a:srgbClr val="3D3D3C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686" y="3829878"/>
            <a:ext cx="8348869" cy="618523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solidFill>
                  <a:srgbClr val="3D3D3C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1664F0-4563-4CBA-A6FA-DD2AEB7A5845}" type="datetime1">
              <a:rPr lang="en-US" smtClean="0"/>
              <a:t>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6216" y="5373216"/>
            <a:ext cx="2399435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6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870" y="274638"/>
            <a:ext cx="8418443" cy="58181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CE42A-0676-4517-9366-E955CB8CEB05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t>2/11/2023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7FE0-638E-4F96-981B-CE47DB4E6266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52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st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870" y="1455256"/>
            <a:ext cx="8418443" cy="674031"/>
          </a:xfrm>
        </p:spPr>
        <p:txBody>
          <a:bodyPr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CE42A-0676-4517-9366-E955CB8CEB05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t>2/11/2023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8730" y="635635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F7FE0-638E-4F96-981B-CE47DB4E6266}" type="slidenum">
              <a:rPr lang="en-GB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118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ngs Cent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01048"/>
            <a:ext cx="9144000" cy="556952"/>
          </a:xfrm>
          <a:prstGeom prst="rect">
            <a:avLst/>
          </a:prstGeom>
          <a:solidFill>
            <a:srgbClr val="3D3D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566" y="516831"/>
            <a:ext cx="8348869" cy="674031"/>
          </a:xfrm>
        </p:spPr>
        <p:txBody>
          <a:bodyPr anchor="t" anchorCtr="0">
            <a:spAutoFit/>
          </a:bodyPr>
          <a:lstStyle>
            <a:lvl1pPr algn="ctr">
              <a:defRPr lang="en-US" sz="4200" b="0" kern="1200" dirty="0" smtClean="0">
                <a:ln w="6350">
                  <a:noFill/>
                </a:ln>
                <a:solidFill>
                  <a:srgbClr val="3D3D3C"/>
                </a:solidFill>
                <a:effectLst>
                  <a:glow>
                    <a:schemeClr val="bg1"/>
                  </a:glow>
                </a:effectLst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4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No Bas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934279" y="437315"/>
            <a:ext cx="7275443" cy="57249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GB" sz="4200" dirty="0">
              <a:solidFill>
                <a:srgbClr val="3D3D3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61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72" y="2059037"/>
            <a:ext cx="6188256" cy="273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223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72" y="1373246"/>
            <a:ext cx="6188256" cy="2739926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6112565"/>
            <a:ext cx="9144000" cy="745435"/>
          </a:xfrm>
          <a:prstGeom prst="rect">
            <a:avLst/>
          </a:prstGeom>
          <a:solidFill>
            <a:srgbClr val="3D3D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07994"/>
            <a:ext cx="9144000" cy="57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4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0176" y="216041"/>
            <a:ext cx="6219408" cy="1325563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745" y="1646723"/>
            <a:ext cx="835369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37A1B-CBE0-46EA-A71E-8E715F7007B1}" type="datetime1">
              <a:rPr lang="en-US" smtClean="0"/>
              <a:t>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D194DFD-B235-4DCD-A12E-3D2FCC86B21A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707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77687" y="4464027"/>
            <a:ext cx="8348870" cy="1223597"/>
          </a:xfrm>
        </p:spPr>
        <p:txBody>
          <a:bodyPr wrap="none" anchor="t">
            <a:normAutofit/>
          </a:bodyPr>
          <a:lstStyle>
            <a:lvl1pPr algn="l">
              <a:defRPr sz="4200" b="0" spc="-225">
                <a:solidFill>
                  <a:srgbClr val="3D3D3C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77687" y="3829878"/>
            <a:ext cx="8348870" cy="63279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solidFill>
                  <a:srgbClr val="3D3D3C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62092E-3F2F-44A3-A6A9-A1C0D15FA81F}" type="datetime1">
              <a:rPr lang="en-US" smtClean="0"/>
              <a:t>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8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15" y="245858"/>
            <a:ext cx="621940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745" y="1825625"/>
            <a:ext cx="41285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795" y="1825625"/>
            <a:ext cx="41357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B5D60A-0BB5-41B8-9502-D2606D9A91BE}" type="datetime1">
              <a:rPr lang="en-US" smtClean="0"/>
              <a:t>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1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565" y="245858"/>
            <a:ext cx="626165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683" y="1561895"/>
            <a:ext cx="404792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3D3D3C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683" y="2385807"/>
            <a:ext cx="40479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0185" y="1561895"/>
            <a:ext cx="4056250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1">
                <a:solidFill>
                  <a:srgbClr val="3D3D3C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0185" y="2385807"/>
            <a:ext cx="405625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02332-ED9C-4E44-8BDC-FDC2196864A7}" type="datetime1">
              <a:rPr lang="en-US" smtClean="0"/>
              <a:t>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7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748" y="516831"/>
            <a:ext cx="6221895" cy="785195"/>
          </a:xfrm>
        </p:spPr>
        <p:txBody>
          <a:bodyPr anchor="t" anchorCtr="0">
            <a:normAutofit/>
          </a:bodyPr>
          <a:lstStyle>
            <a:lvl1pPr algn="l">
              <a:defRPr lang="en-US" sz="4200" b="0" kern="1200" dirty="0" smtClean="0">
                <a:ln w="6350">
                  <a:noFill/>
                </a:ln>
                <a:solidFill>
                  <a:srgbClr val="3D3D3C"/>
                </a:solidFill>
                <a:effectLst>
                  <a:glow>
                    <a:schemeClr val="bg1"/>
                  </a:glow>
                </a:effectLst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EC06F-19BF-4C31-8E25-977409355A5E}" type="datetime1">
              <a:rPr lang="en-US" smtClean="0"/>
              <a:t>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8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9AD27F-BFEF-4636-92C8-76AE31339A19}" type="datetime1">
              <a:rPr lang="en-US" smtClean="0"/>
              <a:t>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9BC2D040-2D5F-40EB-B6C8-5D6F836E751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73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402718" y="310329"/>
            <a:ext cx="5352040" cy="36990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effectLst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 from Prayer Focus church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7443" y="3790122"/>
            <a:ext cx="8348870" cy="63279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1">
                <a:solidFill>
                  <a:srgbClr val="3D3D3C"/>
                </a:solidFill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Prayer Focus: Click to edit name of church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56591" y="4432854"/>
            <a:ext cx="8219661" cy="1769163"/>
          </a:xfrm>
        </p:spPr>
        <p:txBody>
          <a:bodyPr anchor="t" anchorCtr="0">
            <a:noAutofit/>
          </a:bodyPr>
          <a:lstStyle>
            <a:lvl1pPr algn="l">
              <a:defRPr lang="en-US" sz="3200" b="0" kern="1200" dirty="0">
                <a:solidFill>
                  <a:srgbClr val="3D3D3C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prayer point(s)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87506"/>
            <a:ext cx="9144000" cy="57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4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57810" y="216041"/>
            <a:ext cx="630140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rgbClr val="3D3D3C"/>
                </a:solidFill>
                <a:effectLst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effectLst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rgbClr val="3D3D3C"/>
                </a:solidFill>
                <a:effectLst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effectLst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rgbClr val="3D3D3C"/>
                </a:solidFill>
                <a:effectLst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effectLst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ED95A0-587E-44C4-8551-E475C85EC0D1}" type="datetime1">
              <a:rPr lang="en-US" smtClean="0"/>
              <a:t>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1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01048"/>
            <a:ext cx="9144000" cy="556952"/>
          </a:xfrm>
          <a:prstGeom prst="rect">
            <a:avLst/>
          </a:prstGeom>
          <a:solidFill>
            <a:srgbClr val="3D3D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0115" y="245858"/>
            <a:ext cx="62194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684" y="1646723"/>
            <a:ext cx="83536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011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DD79EEF-EDA5-4B0F-95F6-036D878614DA}" type="datetime1">
              <a:rPr lang="en-US" smtClean="0"/>
              <a:pPr/>
              <a:t>2/11/2023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897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8469DAC7-2BB9-4049-AE2F-D750F07B8F8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877" y="197376"/>
            <a:ext cx="2023497" cy="89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290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709" r:id="rId8"/>
    <p:sldLayoutId id="2147483699" r:id="rId9"/>
    <p:sldLayoutId id="2147483702" r:id="rId10"/>
    <p:sldLayoutId id="2147483703" r:id="rId11"/>
    <p:sldLayoutId id="2147483708" r:id="rId12"/>
    <p:sldLayoutId id="2147483707" r:id="rId13"/>
    <p:sldLayoutId id="2147483706" r:id="rId14"/>
    <p:sldLayoutId id="2147483704" r:id="rId15"/>
    <p:sldLayoutId id="2147483705" r:id="rId16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200" b="0" kern="1200">
          <a:solidFill>
            <a:srgbClr val="3D3D3C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rgbClr val="3D3D3C"/>
          </a:solidFill>
          <a:latin typeface="Arial" panose="020B06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rgbClr val="3D3D3C"/>
          </a:solidFill>
          <a:latin typeface="Arial" panose="020B06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3D3D3C"/>
          </a:solidFill>
          <a:latin typeface="Arial" panose="020B06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rgbClr val="3D3D3C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rgbClr val="3D3D3C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7275"/>
            <a:ext cx="8845825" cy="42848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Prayer Focus: Burwell Baptist Church</a:t>
            </a:r>
          </a:p>
        </p:txBody>
      </p:sp>
      <p:sp>
        <p:nvSpPr>
          <p:cNvPr id="7" name="Picture Placeholder 1"/>
          <p:cNvSpPr txBox="1">
            <a:spLocks/>
          </p:cNvSpPr>
          <p:nvPr/>
        </p:nvSpPr>
        <p:spPr>
          <a:xfrm>
            <a:off x="631318" y="256740"/>
            <a:ext cx="5352040" cy="36990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sp>
      <p:sp>
        <p:nvSpPr>
          <p:cNvPr id="8" name="Picture Placeholder 1"/>
          <p:cNvSpPr txBox="1">
            <a:spLocks/>
          </p:cNvSpPr>
          <p:nvPr/>
        </p:nvSpPr>
        <p:spPr>
          <a:xfrm>
            <a:off x="555118" y="344558"/>
            <a:ext cx="5352040" cy="258417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AE4C2B64-ADFB-4BA7-98A7-E2FBE378E4E5}"/>
              </a:ext>
            </a:extLst>
          </p:cNvPr>
          <p:cNvSpPr txBox="1">
            <a:spLocks/>
          </p:cNvSpPr>
          <p:nvPr/>
        </p:nvSpPr>
        <p:spPr>
          <a:xfrm>
            <a:off x="402718" y="230237"/>
            <a:ext cx="5352040" cy="36990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endParaRPr lang="en-GB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330CCD88-7E5B-45CA-9CCD-54D1EB94CEDE}"/>
              </a:ext>
            </a:extLst>
          </p:cNvPr>
          <p:cNvSpPr txBox="1">
            <a:spLocks/>
          </p:cNvSpPr>
          <p:nvPr/>
        </p:nvSpPr>
        <p:spPr>
          <a:xfrm>
            <a:off x="94850" y="4222470"/>
            <a:ext cx="9131611" cy="211337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0" kern="1200" dirty="0">
                <a:solidFill>
                  <a:srgbClr val="3D3D3C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endParaRPr lang="en-GB" sz="1800" dirty="0"/>
          </a:p>
        </p:txBody>
      </p:sp>
      <p:sp>
        <p:nvSpPr>
          <p:cNvPr id="12" name="AutoShape 2">
            <a:extLst>
              <a:ext uri="{FF2B5EF4-FFF2-40B4-BE49-F238E27FC236}">
                <a16:creationId xmlns:a16="http://schemas.microsoft.com/office/drawing/2014/main" id="{9C467744-5A77-47FE-8925-C32F7F85523B}"/>
              </a:ext>
            </a:extLst>
          </p:cNvPr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4850" y="4245757"/>
            <a:ext cx="9049149" cy="24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400"/>
              </a:spcAft>
            </a:pP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Burwell is a village tucked just inside the Cambridgeshire-Suffolk border to the north-west of Newmarket.  The minister at Burwell Baptist Church is Revd Chris Johnson, supported by a leadership team of elders and deacons. The church continues to offer live-streamed services via </a:t>
            </a:r>
            <a:r>
              <a:rPr lang="en-GB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Youtube</a:t>
            </a: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.  Small groups meet in person and online during the week.  The fellowship is committed to living out their church mission statement – </a:t>
            </a:r>
            <a:r>
              <a:rPr lang="en-GB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building a loving, worshipping, learning, evangelistic, and Spirit-filled fellowship</a:t>
            </a: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 – and is responding to God’s call to go out into the community.  Their year text is “Let your Light Shine”. A visit from Rev Chris </a:t>
            </a:r>
            <a:r>
              <a:rPr lang="en-GB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Duffett</a:t>
            </a: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 led to engaging in Spirit-led evangelism.  </a:t>
            </a:r>
            <a:endParaRPr lang="en-GB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D81F6533-1A86-BE24-6840-617ADC7998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1"/>
          <a:stretch/>
        </p:blipFill>
        <p:spPr>
          <a:xfrm>
            <a:off x="333144" y="203734"/>
            <a:ext cx="5148470" cy="362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10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7275"/>
            <a:ext cx="8845825" cy="42848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Prayer Focus: Burwell Baptist Church</a:t>
            </a:r>
          </a:p>
        </p:txBody>
      </p:sp>
      <p:sp>
        <p:nvSpPr>
          <p:cNvPr id="7" name="Picture Placeholder 1"/>
          <p:cNvSpPr txBox="1">
            <a:spLocks/>
          </p:cNvSpPr>
          <p:nvPr/>
        </p:nvSpPr>
        <p:spPr>
          <a:xfrm>
            <a:off x="631318" y="256740"/>
            <a:ext cx="5352040" cy="36990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sp>
      <p:sp>
        <p:nvSpPr>
          <p:cNvPr id="8" name="Picture Placeholder 1"/>
          <p:cNvSpPr txBox="1">
            <a:spLocks/>
          </p:cNvSpPr>
          <p:nvPr/>
        </p:nvSpPr>
        <p:spPr>
          <a:xfrm>
            <a:off x="555118" y="344558"/>
            <a:ext cx="5352040" cy="258417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AE4C2B64-ADFB-4BA7-98A7-E2FBE378E4E5}"/>
              </a:ext>
            </a:extLst>
          </p:cNvPr>
          <p:cNvSpPr txBox="1">
            <a:spLocks/>
          </p:cNvSpPr>
          <p:nvPr/>
        </p:nvSpPr>
        <p:spPr>
          <a:xfrm>
            <a:off x="402718" y="230237"/>
            <a:ext cx="5352040" cy="36990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endParaRPr lang="en-GB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330CCD88-7E5B-45CA-9CCD-54D1EB94CEDE}"/>
              </a:ext>
            </a:extLst>
          </p:cNvPr>
          <p:cNvSpPr txBox="1">
            <a:spLocks/>
          </p:cNvSpPr>
          <p:nvPr/>
        </p:nvSpPr>
        <p:spPr>
          <a:xfrm>
            <a:off x="94850" y="4222470"/>
            <a:ext cx="9131611" cy="211337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0" kern="1200" dirty="0">
                <a:solidFill>
                  <a:srgbClr val="3D3D3C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endParaRPr lang="en-GB" sz="1800" dirty="0"/>
          </a:p>
        </p:txBody>
      </p:sp>
      <p:sp>
        <p:nvSpPr>
          <p:cNvPr id="12" name="AutoShape 2">
            <a:extLst>
              <a:ext uri="{FF2B5EF4-FFF2-40B4-BE49-F238E27FC236}">
                <a16:creationId xmlns:a16="http://schemas.microsoft.com/office/drawing/2014/main" id="{9C467744-5A77-47FE-8925-C32F7F85523B}"/>
              </a:ext>
            </a:extLst>
          </p:cNvPr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4850" y="4245757"/>
            <a:ext cx="9049149" cy="194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400"/>
              </a:spcAft>
            </a:pP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* Thank God for His blessing on Cooking </a:t>
            </a:r>
            <a:r>
              <a:rPr lang="en-GB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Together@Home</a:t>
            </a: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.</a:t>
            </a:r>
            <a:b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</a:b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* Thank God for the new midweek children’s group for 11-13 year olds.</a:t>
            </a:r>
            <a:b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</a:b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* Thank God for a strong pastoral visiting network. </a:t>
            </a:r>
            <a:b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</a:b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* Pray for God’s Holy Spirit to fill the fellowship and release His gifts among them.</a:t>
            </a:r>
            <a:b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</a:b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* Pray that they would let their light shine.</a:t>
            </a:r>
            <a:b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</a:br>
            <a:r>
              <a:rPr lang="en-GB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</a:rPr>
              <a:t>* Pray for more children and young families to engage as they seek to rebuild Sunday children’s work and other groups.</a:t>
            </a:r>
            <a:b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 Unicode MS"/>
              </a:rPr>
            </a:br>
            <a:endParaRPr lang="en-GB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picture containing grass, outdoor, sky, building&#10;&#10;Description automatically generated">
            <a:extLst>
              <a:ext uri="{FF2B5EF4-FFF2-40B4-BE49-F238E27FC236}">
                <a16:creationId xmlns:a16="http://schemas.microsoft.com/office/drawing/2014/main" id="{B7BFF3E3-D6DB-337F-654F-CF32E8C46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18" y="230237"/>
            <a:ext cx="4682804" cy="3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329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2000">
        <p:fade/>
      </p:transition>
    </mc:Choice>
    <mc:Fallback>
      <p:transition spd="med" advClick="0" advTm="12000">
        <p:fade/>
      </p:transition>
    </mc:Fallback>
  </mc:AlternateContent>
</p:sld>
</file>

<file path=ppt/theme/theme1.xml><?xml version="1.0" encoding="utf-8"?>
<a:theme xmlns:a="http://schemas.openxmlformats.org/drawingml/2006/main" name="EBA Prayer Focus Slides Arial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BA Bariol">
      <a:majorFont>
        <a:latin typeface="Bariol"/>
        <a:ea typeface=""/>
        <a:cs typeface=""/>
      </a:majorFont>
      <a:minorFont>
        <a:latin typeface="Bariol"/>
        <a:ea typeface=""/>
        <a:cs typeface="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EBA Prayer Focus Slides Arial Template</Template>
  <TotalTime>0</TotalTime>
  <Words>225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Bariol</vt:lpstr>
      <vt:lpstr>Calibri</vt:lpstr>
      <vt:lpstr>EBA Prayer Focus Slides Arial Template</vt:lpstr>
      <vt:lpstr>Burwell is a village tucked just inside the Cambridgeshire-Suffolk border to the north-west of Newmarket.  The minister at Burwell Baptist Church is Revd Chris Johnson, supported by a leadership team of elders and deacons. The church continues to offer live-streamed services via Youtube.  Small groups meet in person and online during the week.  The fellowship is committed to living out their church mission statement – building a loving, worshipping, learning, evangelistic, and Spirit-filled fellowship – and is responding to God’s call to go out into the community.  Their year text is “Let your Light Shine”. A visit from Rev Chris Duffett led to engaging in Spirit-led evangelism.  </vt:lpstr>
      <vt:lpstr>* Thank God for His blessing on Cooking Together@Home. * Thank God for the new midweek children’s group for 11-13 year olds. * Thank God for a strong pastoral visiting network.  * Pray for God’s Holy Spirit to fill the fellowship and release His gifts among them. * Pray that they would let their light shine. * Pray for more children and young families to engage as they seek to rebuild Sunday children’s work and other groups.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Elmswell Baptist Church is a small congregation of mainly retired people situated in an expanding village in central Suffolk. The lay pastor is Stephen Spurgeon.</dc:title>
  <dc:creator>andrew</dc:creator>
  <cp:lastModifiedBy>Andrew Wade</cp:lastModifiedBy>
  <cp:revision>169</cp:revision>
  <cp:lastPrinted>2017-08-23T11:19:32Z</cp:lastPrinted>
  <dcterms:created xsi:type="dcterms:W3CDTF">2017-09-14T21:39:22Z</dcterms:created>
  <dcterms:modified xsi:type="dcterms:W3CDTF">2023-02-11T17:07:05Z</dcterms:modified>
</cp:coreProperties>
</file>