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458" r:id="rId2"/>
    <p:sldId id="457" r:id="rId3"/>
  </p:sldIdLst>
  <p:sldSz cx="9144000" cy="5143500" type="screen16x9"/>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B87B4C6-21A3-41EC-A9E3-A296362F6D9B}">
          <p14:sldIdLst>
            <p14:sldId id="458"/>
            <p14:sldId id="457"/>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wade@blueyonder.co.uk" initials="a" lastIdx="2" clrIdx="0">
    <p:extLst>
      <p:ext uri="{19B8F6BF-5375-455C-9EA6-DF929625EA0E}">
        <p15:presenceInfo xmlns:p15="http://schemas.microsoft.com/office/powerpoint/2012/main" userId="c87f5fd422b648e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3D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C8CE9-4420-440D-B5C4-5CB796DFEDE8}" v="2" dt="2022-11-23T17:22:27.3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91" autoAdjust="0"/>
    <p:restoredTop sz="86535" autoAdjust="0"/>
  </p:normalViewPr>
  <p:slideViewPr>
    <p:cSldViewPr snapToGrid="0" showGuides="1">
      <p:cViewPr varScale="1">
        <p:scale>
          <a:sx n="94" d="100"/>
          <a:sy n="94" d="100"/>
        </p:scale>
        <p:origin x="78" y="64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7812"/>
    </p:cViewPr>
  </p:sorterViewPr>
  <p:notesViewPr>
    <p:cSldViewPr snapToGrid="0">
      <p:cViewPr varScale="1">
        <p:scale>
          <a:sx n="80" d="100"/>
          <a:sy n="80" d="100"/>
        </p:scale>
        <p:origin x="-3906" y="-84"/>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w Wade" userId="c87f5fd422b648eb" providerId="LiveId" clId="{2ACC8CE9-4420-440D-B5C4-5CB796DFEDE8}"/>
    <pc:docChg chg="custSel addSld delSld modSld sldOrd modSection">
      <pc:chgData name="Andrew Wade" userId="c87f5fd422b648eb" providerId="LiveId" clId="{2ACC8CE9-4420-440D-B5C4-5CB796DFEDE8}" dt="2022-11-23T17:27:47.244" v="135" actId="14100"/>
      <pc:docMkLst>
        <pc:docMk/>
      </pc:docMkLst>
      <pc:sldChg chg="del">
        <pc:chgData name="Andrew Wade" userId="c87f5fd422b648eb" providerId="LiveId" clId="{2ACC8CE9-4420-440D-B5C4-5CB796DFEDE8}" dt="2022-11-23T17:21:50.033" v="5" actId="2696"/>
        <pc:sldMkLst>
          <pc:docMk/>
          <pc:sldMk cId="918758114" sldId="456"/>
        </pc:sldMkLst>
      </pc:sldChg>
      <pc:sldChg chg="addSp delSp modSp mod ord">
        <pc:chgData name="Andrew Wade" userId="c87f5fd422b648eb" providerId="LiveId" clId="{2ACC8CE9-4420-440D-B5C4-5CB796DFEDE8}" dt="2022-11-23T17:24:29.673" v="79" actId="20577"/>
        <pc:sldMkLst>
          <pc:docMk/>
          <pc:sldMk cId="390935010" sldId="457"/>
        </pc:sldMkLst>
        <pc:spChg chg="mod">
          <ac:chgData name="Andrew Wade" userId="c87f5fd422b648eb" providerId="LiveId" clId="{2ACC8CE9-4420-440D-B5C4-5CB796DFEDE8}" dt="2022-11-23T17:24:02.794" v="72" actId="14100"/>
          <ac:spMkLst>
            <pc:docMk/>
            <pc:sldMk cId="390935010" sldId="457"/>
            <ac:spMk id="3" creationId="{00000000-0000-0000-0000-000000000000}"/>
          </ac:spMkLst>
        </pc:spChg>
        <pc:spChg chg="mod">
          <ac:chgData name="Andrew Wade" userId="c87f5fd422b648eb" providerId="LiveId" clId="{2ACC8CE9-4420-440D-B5C4-5CB796DFEDE8}" dt="2022-11-23T17:24:29.673" v="79" actId="20577"/>
          <ac:spMkLst>
            <pc:docMk/>
            <pc:sldMk cId="390935010" sldId="457"/>
            <ac:spMk id="4" creationId="{00000000-0000-0000-0000-000000000000}"/>
          </ac:spMkLst>
        </pc:spChg>
        <pc:spChg chg="add del mod">
          <ac:chgData name="Andrew Wade" userId="c87f5fd422b648eb" providerId="LiveId" clId="{2ACC8CE9-4420-440D-B5C4-5CB796DFEDE8}" dt="2022-11-23T17:22:27.343" v="46"/>
          <ac:spMkLst>
            <pc:docMk/>
            <pc:sldMk cId="390935010" sldId="457"/>
            <ac:spMk id="5" creationId="{9D133DD8-50DF-6705-CDE8-41E079E92B42}"/>
          </ac:spMkLst>
        </pc:spChg>
        <pc:picChg chg="del">
          <ac:chgData name="Andrew Wade" userId="c87f5fd422b648eb" providerId="LiveId" clId="{2ACC8CE9-4420-440D-B5C4-5CB796DFEDE8}" dt="2022-11-23T17:21:25.203" v="0" actId="21"/>
          <ac:picMkLst>
            <pc:docMk/>
            <pc:sldMk cId="390935010" sldId="457"/>
            <ac:picMk id="6" creationId="{5668A976-6329-E789-CA79-10FCE737A129}"/>
          </ac:picMkLst>
        </pc:picChg>
        <pc:picChg chg="add mod">
          <ac:chgData name="Andrew Wade" userId="c87f5fd422b648eb" providerId="LiveId" clId="{2ACC8CE9-4420-440D-B5C4-5CB796DFEDE8}" dt="2022-11-23T17:22:28.643" v="48" actId="962"/>
          <ac:picMkLst>
            <pc:docMk/>
            <pc:sldMk cId="390935010" sldId="457"/>
            <ac:picMk id="18" creationId="{C13BE5A4-9DCD-FB1A-2DFA-A1F936FE61CF}"/>
          </ac:picMkLst>
        </pc:picChg>
      </pc:sldChg>
      <pc:sldChg chg="addSp delSp modSp add mod">
        <pc:chgData name="Andrew Wade" userId="c87f5fd422b648eb" providerId="LiveId" clId="{2ACC8CE9-4420-440D-B5C4-5CB796DFEDE8}" dt="2022-11-23T17:27:47.244" v="135" actId="14100"/>
        <pc:sldMkLst>
          <pc:docMk/>
          <pc:sldMk cId="155775627" sldId="458"/>
        </pc:sldMkLst>
        <pc:spChg chg="mod">
          <ac:chgData name="Andrew Wade" userId="c87f5fd422b648eb" providerId="LiveId" clId="{2ACC8CE9-4420-440D-B5C4-5CB796DFEDE8}" dt="2022-11-23T17:25:03.962" v="81" actId="14100"/>
          <ac:spMkLst>
            <pc:docMk/>
            <pc:sldMk cId="155775627" sldId="458"/>
            <ac:spMk id="3" creationId="{00000000-0000-0000-0000-000000000000}"/>
          </ac:spMkLst>
        </pc:spChg>
        <pc:spChg chg="mod">
          <ac:chgData name="Andrew Wade" userId="c87f5fd422b648eb" providerId="LiveId" clId="{2ACC8CE9-4420-440D-B5C4-5CB796DFEDE8}" dt="2022-11-23T17:27:47.244" v="135" actId="14100"/>
          <ac:spMkLst>
            <pc:docMk/>
            <pc:sldMk cId="155775627" sldId="458"/>
            <ac:spMk id="4" creationId="{00000000-0000-0000-0000-000000000000}"/>
          </ac:spMkLst>
        </pc:spChg>
        <pc:spChg chg="del">
          <ac:chgData name="Andrew Wade" userId="c87f5fd422b648eb" providerId="LiveId" clId="{2ACC8CE9-4420-440D-B5C4-5CB796DFEDE8}" dt="2022-11-23T17:22:23.053" v="44"/>
          <ac:spMkLst>
            <pc:docMk/>
            <pc:sldMk cId="155775627" sldId="458"/>
            <ac:spMk id="5" creationId="{9D133DD8-50DF-6705-CDE8-41E079E92B42}"/>
          </ac:spMkLst>
        </pc:spChg>
        <pc:picChg chg="add mod">
          <ac:chgData name="Andrew Wade" userId="c87f5fd422b648eb" providerId="LiveId" clId="{2ACC8CE9-4420-440D-B5C4-5CB796DFEDE8}" dt="2022-11-23T17:22:25.179" v="45" actId="27614"/>
          <ac:picMkLst>
            <pc:docMk/>
            <pc:sldMk cId="155775627" sldId="458"/>
            <ac:picMk id="6" creationId="{C479FA0F-464B-C70E-53C7-3C1702AF89B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AF11-B041-491D-84A9-C4F76C39686A}"/>
              </a:ext>
            </a:extLst>
          </p:cNvPr>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a:extLst>
              <a:ext uri="{FF2B5EF4-FFF2-40B4-BE49-F238E27FC236}">
                <a16:creationId xmlns:a16="http://schemas.microsoft.com/office/drawing/2014/main" id="{EB98E343-5F82-4641-9F1D-769DED5A5AA0}"/>
              </a:ext>
            </a:extLst>
          </p:cNvPr>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622355D3-2135-4A74-8075-BC6DF9B460BF}" type="datetimeFigureOut">
              <a:rPr lang="en-GB" smtClean="0"/>
              <a:t>23/11/2022</a:t>
            </a:fld>
            <a:endParaRPr lang="en-GB"/>
          </a:p>
        </p:txBody>
      </p:sp>
      <p:sp>
        <p:nvSpPr>
          <p:cNvPr id="4" name="Footer Placeholder 3">
            <a:extLst>
              <a:ext uri="{FF2B5EF4-FFF2-40B4-BE49-F238E27FC236}">
                <a16:creationId xmlns:a16="http://schemas.microsoft.com/office/drawing/2014/main" id="{8C415CB9-BE82-488B-A815-B01D14451DA8}"/>
              </a:ext>
            </a:extLst>
          </p:cNvPr>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5" name="Slide Number Placeholder 4">
            <a:extLst>
              <a:ext uri="{FF2B5EF4-FFF2-40B4-BE49-F238E27FC236}">
                <a16:creationId xmlns:a16="http://schemas.microsoft.com/office/drawing/2014/main" id="{86262CF3-5E8F-4357-8E25-FC1763BD30AD}"/>
              </a:ext>
            </a:extLst>
          </p:cNvPr>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50B93C27-3F91-4430-B94C-DDC1BAA03813}" type="slidenum">
              <a:rPr lang="en-GB" smtClean="0"/>
              <a:t>‹#›</a:t>
            </a:fld>
            <a:endParaRPr lang="en-GB"/>
          </a:p>
        </p:txBody>
      </p:sp>
    </p:spTree>
    <p:extLst>
      <p:ext uri="{BB962C8B-B14F-4D97-AF65-F5344CB8AC3E}">
        <p14:creationId xmlns:p14="http://schemas.microsoft.com/office/powerpoint/2010/main" val="3956149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22C5EC86-FAC9-410C-9BDE-956EA9C802BC}" type="datetimeFigureOut">
              <a:rPr lang="en-GB" smtClean="0"/>
              <a:t>23/11/2022</a:t>
            </a:fld>
            <a:endParaRPr lang="en-GB"/>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7247E48A-B93D-4429-9AAD-6D160EA7DBA7}" type="slidenum">
              <a:rPr lang="en-GB" smtClean="0"/>
              <a:t>‹#›</a:t>
            </a:fld>
            <a:endParaRPr lang="en-GB"/>
          </a:p>
        </p:txBody>
      </p:sp>
    </p:spTree>
    <p:extLst>
      <p:ext uri="{BB962C8B-B14F-4D97-AF65-F5344CB8AC3E}">
        <p14:creationId xmlns:p14="http://schemas.microsoft.com/office/powerpoint/2010/main" val="18113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47E48A-B93D-4429-9AAD-6D160EA7DBA7}" type="slidenum">
              <a:rPr lang="en-GB" smtClean="0"/>
              <a:t>1</a:t>
            </a:fld>
            <a:endParaRPr lang="en-GB"/>
          </a:p>
        </p:txBody>
      </p:sp>
    </p:spTree>
    <p:extLst>
      <p:ext uri="{BB962C8B-B14F-4D97-AF65-F5344CB8AC3E}">
        <p14:creationId xmlns:p14="http://schemas.microsoft.com/office/powerpoint/2010/main" val="666393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47E48A-B93D-4429-9AAD-6D160EA7DBA7}" type="slidenum">
              <a:rPr lang="en-GB" smtClean="0"/>
              <a:t>2</a:t>
            </a:fld>
            <a:endParaRPr lang="en-GB"/>
          </a:p>
        </p:txBody>
      </p:sp>
    </p:spTree>
    <p:extLst>
      <p:ext uri="{BB962C8B-B14F-4D97-AF65-F5344CB8AC3E}">
        <p14:creationId xmlns:p14="http://schemas.microsoft.com/office/powerpoint/2010/main" val="322329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7688" y="3348021"/>
            <a:ext cx="8348869" cy="895988"/>
          </a:xfrm>
        </p:spPr>
        <p:txBody>
          <a:bodyPr wrap="none" anchor="t">
            <a:normAutofit/>
          </a:bodyPr>
          <a:lstStyle>
            <a:lvl1pPr algn="l" defTabSz="685800" rtl="0" eaLnBrk="1" latinLnBrk="0" hangingPunct="1">
              <a:lnSpc>
                <a:spcPct val="90000"/>
              </a:lnSpc>
              <a:spcBef>
                <a:spcPct val="0"/>
              </a:spcBef>
              <a:buNone/>
              <a:defRPr lang="en-US" sz="4400" b="0" kern="1200" dirty="0">
                <a:solidFill>
                  <a:srgbClr val="3D3D3C"/>
                </a:solidFill>
                <a:latin typeface="Arial" panose="020B0604020202020204" pitchFamily="34" charset="0"/>
                <a:ea typeface="+mj-ea"/>
                <a:cs typeface="+mj-cs"/>
              </a:defRPr>
            </a:lvl1pPr>
          </a:lstStyle>
          <a:p>
            <a:r>
              <a:rPr lang="en-US"/>
              <a:t>Click to edit Master title style</a:t>
            </a:r>
            <a:endParaRPr lang="en-US" dirty="0"/>
          </a:p>
        </p:txBody>
      </p:sp>
      <p:sp>
        <p:nvSpPr>
          <p:cNvPr id="3" name="Subtitle 2"/>
          <p:cNvSpPr>
            <a:spLocks noGrp="1"/>
          </p:cNvSpPr>
          <p:nvPr>
            <p:ph type="subTitle" idx="1"/>
          </p:nvPr>
        </p:nvSpPr>
        <p:spPr>
          <a:xfrm>
            <a:off x="377686" y="2872409"/>
            <a:ext cx="8348869" cy="463892"/>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fld id="{111664F0-4563-4CBA-A6FA-DD2AEB7A5845}" type="datetime1">
              <a:rPr lang="en-US" smtClean="0"/>
              <a:t>11/23/2022</a:t>
            </a:fld>
            <a:endParaRPr lang="en-GB"/>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0958870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stretch>
            <a:fillRect/>
          </a:stretch>
        </p:blipFill>
        <p:spPr>
          <a:xfrm>
            <a:off x="6516217" y="4029912"/>
            <a:ext cx="2399435" cy="274344"/>
          </a:xfrm>
          <a:prstGeom prst="rect">
            <a:avLst/>
          </a:prstGeom>
        </p:spPr>
      </p:pic>
    </p:spTree>
    <p:extLst>
      <p:ext uri="{BB962C8B-B14F-4D97-AF65-F5344CB8AC3E}">
        <p14:creationId xmlns:p14="http://schemas.microsoft.com/office/powerpoint/2010/main" val="424196240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7870" y="205979"/>
            <a:ext cx="8418443" cy="4363640"/>
          </a:xfrm>
        </p:spPr>
        <p:txBody>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11/23/2022</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23329521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Just body text">
    <p:spTree>
      <p:nvGrpSpPr>
        <p:cNvPr id="1" name=""/>
        <p:cNvGrpSpPr/>
        <p:nvPr/>
      </p:nvGrpSpPr>
      <p:grpSpPr>
        <a:xfrm>
          <a:off x="0" y="0"/>
          <a:ext cx="0" cy="0"/>
          <a:chOff x="0" y="0"/>
          <a:chExt cx="0" cy="0"/>
        </a:xfrm>
      </p:grpSpPr>
      <p:sp>
        <p:nvSpPr>
          <p:cNvPr id="2" name="Title 1"/>
          <p:cNvSpPr>
            <a:spLocks noGrp="1"/>
          </p:cNvSpPr>
          <p:nvPr>
            <p:ph type="title"/>
          </p:nvPr>
        </p:nvSpPr>
        <p:spPr>
          <a:xfrm>
            <a:off x="347870" y="1091443"/>
            <a:ext cx="8418443" cy="674031"/>
          </a:xfrm>
        </p:spPr>
        <p:txBody>
          <a:bodyPr anchor="t" anchorCtr="0">
            <a:spAutoFit/>
          </a:bodyPr>
          <a:lstStyle/>
          <a:p>
            <a:r>
              <a:rPr lang="en-US"/>
              <a:t>Click to edit Master title style</a:t>
            </a:r>
            <a:endParaRPr lang="en-GB" dirty="0"/>
          </a:p>
        </p:txBody>
      </p:sp>
      <p:sp>
        <p:nvSpPr>
          <p:cNvPr id="3" name="Date Placeholder 3"/>
          <p:cNvSpPr>
            <a:spLocks noGrp="1"/>
          </p:cNvSpPr>
          <p:nvPr>
            <p:ph type="dt" sz="half" idx="10"/>
          </p:nvPr>
        </p:nvSpPr>
        <p:spPr/>
        <p:txBody>
          <a:bodyPr/>
          <a:lstStyle>
            <a:lvl1pPr>
              <a:defRPr/>
            </a:lvl1pPr>
          </a:lstStyle>
          <a:p>
            <a:pPr>
              <a:defRPr/>
            </a:pPr>
            <a:fld id="{83CCE42A-0676-4517-9366-E955CB8CEB05}" type="datetime1">
              <a:rPr lang="en-US" smtClean="0">
                <a:solidFill>
                  <a:srgbClr val="000000">
                    <a:tint val="75000"/>
                  </a:srgbClr>
                </a:solidFill>
              </a:rPr>
              <a:t>11/23/2022</a:t>
            </a:fld>
            <a:endParaRPr lang="en-GB">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a:solidFill>
                <a:srgbClr val="000000">
                  <a:tint val="75000"/>
                </a:srgbClr>
              </a:solidFill>
            </a:endParaRPr>
          </a:p>
        </p:txBody>
      </p:sp>
      <p:sp>
        <p:nvSpPr>
          <p:cNvPr id="5" name="Slide Number Placeholder 5"/>
          <p:cNvSpPr>
            <a:spLocks noGrp="1"/>
          </p:cNvSpPr>
          <p:nvPr>
            <p:ph type="sldNum" sz="quarter" idx="12"/>
          </p:nvPr>
        </p:nvSpPr>
        <p:spPr>
          <a:xfrm>
            <a:off x="6738730" y="4767264"/>
            <a:ext cx="2057400" cy="273844"/>
          </a:xfrm>
        </p:spPr>
        <p:txBody>
          <a:bodyPr/>
          <a:lstStyle>
            <a:lvl1pPr>
              <a:defRPr/>
            </a:lvl1pPr>
          </a:lstStyle>
          <a:p>
            <a:pPr>
              <a:defRPr/>
            </a:pPr>
            <a:fld id="{F5CF7FE0-638E-4F96-981B-CE47DB4E6266}" type="slidenum">
              <a:rPr lang="en-GB">
                <a:solidFill>
                  <a:srgbClr val="000000">
                    <a:tint val="75000"/>
                  </a:srgbClr>
                </a:solidFill>
              </a:rPr>
              <a:pPr>
                <a:defRPr/>
              </a:pPr>
              <a:t>‹#›</a:t>
            </a:fld>
            <a:endParaRPr lang="en-GB">
              <a:solidFill>
                <a:srgbClr val="000000">
                  <a:tint val="75000"/>
                </a:srgbClr>
              </a:solidFill>
            </a:endParaRPr>
          </a:p>
        </p:txBody>
      </p:sp>
    </p:spTree>
    <p:extLst>
      <p:ext uri="{BB962C8B-B14F-4D97-AF65-F5344CB8AC3E}">
        <p14:creationId xmlns:p14="http://schemas.microsoft.com/office/powerpoint/2010/main" val="57211808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ongs Centred">
    <p:spTree>
      <p:nvGrpSpPr>
        <p:cNvPr id="1" name=""/>
        <p:cNvGrpSpPr/>
        <p:nvPr/>
      </p:nvGrpSpPr>
      <p:grpSpPr>
        <a:xfrm>
          <a:off x="0" y="0"/>
          <a:ext cx="0" cy="0"/>
          <a:chOff x="0" y="0"/>
          <a:chExt cx="0" cy="0"/>
        </a:xfrm>
      </p:grpSpPr>
      <p:sp>
        <p:nvSpPr>
          <p:cNvPr id="6" name="Rectangle 5"/>
          <p:cNvSpPr/>
          <p:nvPr userDrawn="1"/>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1"/>
          <p:cNvSpPr>
            <a:spLocks noGrp="1"/>
          </p:cNvSpPr>
          <p:nvPr>
            <p:ph type="title"/>
          </p:nvPr>
        </p:nvSpPr>
        <p:spPr>
          <a:xfrm>
            <a:off x="397567" y="387624"/>
            <a:ext cx="8348869" cy="674031"/>
          </a:xfrm>
        </p:spPr>
        <p:txBody>
          <a:bodyPr anchor="t" anchorCtr="0">
            <a:spAutoFit/>
          </a:bodyPr>
          <a:lstStyle>
            <a:lvl1pPr algn="ctr">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153463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No Base Bar">
    <p:spTree>
      <p:nvGrpSpPr>
        <p:cNvPr id="1" name=""/>
        <p:cNvGrpSpPr/>
        <p:nvPr/>
      </p:nvGrpSpPr>
      <p:grpSpPr>
        <a:xfrm>
          <a:off x="0" y="0"/>
          <a:ext cx="0" cy="0"/>
          <a:chOff x="0" y="0"/>
          <a:chExt cx="0" cy="0"/>
        </a:xfrm>
      </p:grpSpPr>
      <p:sp>
        <p:nvSpPr>
          <p:cNvPr id="11" name="TextBox 10"/>
          <p:cNvSpPr txBox="1"/>
          <p:nvPr userDrawn="1"/>
        </p:nvSpPr>
        <p:spPr>
          <a:xfrm>
            <a:off x="934280" y="327987"/>
            <a:ext cx="7275443" cy="4293709"/>
          </a:xfrm>
          <a:prstGeom prst="rect">
            <a:avLst/>
          </a:prstGeom>
          <a:noFill/>
        </p:spPr>
        <p:txBody>
          <a:bodyPr wrap="square" rtlCol="0">
            <a:noAutofit/>
          </a:bodyPr>
          <a:lstStyle/>
          <a:p>
            <a:pPr algn="ctr"/>
            <a:endParaRPr lang="en-GB" sz="4200" dirty="0">
              <a:solidFill>
                <a:srgbClr val="3D3D3C"/>
              </a:solidFill>
              <a:latin typeface="Arial" panose="020B0604020202020204" pitchFamily="34" charset="0"/>
            </a:endParaRPr>
          </a:p>
        </p:txBody>
      </p:sp>
    </p:spTree>
    <p:extLst>
      <p:ext uri="{BB962C8B-B14F-4D97-AF65-F5344CB8AC3E}">
        <p14:creationId xmlns:p14="http://schemas.microsoft.com/office/powerpoint/2010/main" val="420261769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9672" y="1264756"/>
            <a:ext cx="5544656" cy="2454964"/>
          </a:xfrm>
          <a:prstGeom prst="rect">
            <a:avLst/>
          </a:prstGeom>
        </p:spPr>
      </p:pic>
    </p:spTree>
    <p:extLst>
      <p:ext uri="{BB962C8B-B14F-4D97-AF65-F5344CB8AC3E}">
        <p14:creationId xmlns:p14="http://schemas.microsoft.com/office/powerpoint/2010/main" val="432223074"/>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Rectangle 2"/>
          <p:cNvSpPr/>
          <p:nvPr userDrawn="1"/>
        </p:nvSpPr>
        <p:spPr>
          <a:xfrm>
            <a:off x="0" y="4584424"/>
            <a:ext cx="9144000" cy="559076"/>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78708"/>
            <a:ext cx="9144000" cy="57796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9672" y="906952"/>
            <a:ext cx="5544656" cy="2454964"/>
          </a:xfrm>
          <a:prstGeom prst="rect">
            <a:avLst/>
          </a:prstGeom>
        </p:spPr>
      </p:pic>
    </p:spTree>
    <p:extLst>
      <p:ext uri="{BB962C8B-B14F-4D97-AF65-F5344CB8AC3E}">
        <p14:creationId xmlns:p14="http://schemas.microsoft.com/office/powerpoint/2010/main" val="159554271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380176" y="162031"/>
            <a:ext cx="6219408" cy="994172"/>
          </a:xfrm>
        </p:spPr>
        <p:txBody>
          <a:bodyPr>
            <a:normAutofit/>
          </a:bodyPr>
          <a:lstStyle>
            <a:lvl1pPr>
              <a:defRPr sz="4200"/>
            </a:lvl1pPr>
          </a:lstStyle>
          <a:p>
            <a:r>
              <a:rPr lang="en-US"/>
              <a:t>Click to edit Master title style</a:t>
            </a:r>
            <a:endParaRPr lang="en-US" dirty="0"/>
          </a:p>
        </p:txBody>
      </p:sp>
      <p:sp>
        <p:nvSpPr>
          <p:cNvPr id="3" name="Content Placeholder 2"/>
          <p:cNvSpPr>
            <a:spLocks noGrp="1"/>
          </p:cNvSpPr>
          <p:nvPr>
            <p:ph idx="1"/>
          </p:nvPr>
        </p:nvSpPr>
        <p:spPr>
          <a:xfrm>
            <a:off x="392745" y="1235042"/>
            <a:ext cx="835369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1E337A1B-CBE0-46EA-A71E-8E715F7007B1}" type="datetime1">
              <a:rPr lang="en-US" smtClean="0"/>
              <a:t>11/23/2022</a:t>
            </a:fld>
            <a:endParaRPr lang="en-GB"/>
          </a:p>
        </p:txBody>
      </p:sp>
      <p:sp>
        <p:nvSpPr>
          <p:cNvPr id="5" name="Footer Placeholder 4"/>
          <p:cNvSpPr>
            <a:spLocks noGrp="1"/>
          </p:cNvSpPr>
          <p:nvPr>
            <p:ph type="ftr" sz="quarter" idx="11"/>
          </p:nvPr>
        </p:nvSpPr>
        <p:spPr/>
        <p:txBody>
          <a:bodyPr/>
          <a:lstStyle/>
          <a:p>
            <a:pPr>
              <a:defRPr/>
            </a:pPr>
            <a:endParaRPr lang="en-GB" dirty="0"/>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7D194DFD-B235-4DCD-A12E-3D2FCC86B21A}" type="slidenum">
              <a:rPr lang="en-GB" altLang="en-US" smtClean="0"/>
              <a:pPr/>
              <a:t>‹#›</a:t>
            </a:fld>
            <a:endParaRPr lang="en-GB" altLang="en-US" dirty="0"/>
          </a:p>
        </p:txBody>
      </p:sp>
    </p:spTree>
    <p:extLst>
      <p:ext uri="{BB962C8B-B14F-4D97-AF65-F5344CB8AC3E}">
        <p14:creationId xmlns:p14="http://schemas.microsoft.com/office/powerpoint/2010/main" val="327074822"/>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377687" y="3348021"/>
            <a:ext cx="8348870" cy="917698"/>
          </a:xfrm>
        </p:spPr>
        <p:txBody>
          <a:bodyPr wrap="none" anchor="t">
            <a:normAutofit/>
          </a:bodyPr>
          <a:lstStyle>
            <a:lvl1pPr algn="l">
              <a:defRPr sz="4200" b="0" spc="-225">
                <a:solidFill>
                  <a:srgbClr val="3D3D3C"/>
                </a:solidFill>
                <a:effectLst/>
                <a:latin typeface="Arial" panose="020B0604020202020204"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377687" y="2872409"/>
            <a:ext cx="8348870" cy="474594"/>
          </a:xfrm>
        </p:spPr>
        <p:txBody>
          <a:bodyPr anchor="b">
            <a:normAutofit/>
          </a:bodyPr>
          <a:lstStyle>
            <a:lvl1pPr marL="0" indent="0" algn="l">
              <a:buNone/>
              <a:defRPr sz="2400" b="0">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C162092E-3F2F-44A3-A6A9-A1C0D15FA81F}" type="datetime1">
              <a:rPr lang="en-US" smtClean="0"/>
              <a:t>11/23/2022</a:t>
            </a:fld>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324853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0115" y="184394"/>
            <a:ext cx="6219408" cy="9941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392745" y="1369218"/>
            <a:ext cx="412857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0795" y="1369218"/>
            <a:ext cx="413576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DB5D60A-0BB5-41B8-9502-D2606D9A91BE}" type="datetime1">
              <a:rPr lang="en-US" smtClean="0"/>
              <a:t>11/23/2022</a:t>
            </a:fld>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9511496"/>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7565" y="184394"/>
            <a:ext cx="6261652"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02683" y="1171421"/>
            <a:ext cx="4047927" cy="617934"/>
          </a:xfrm>
        </p:spPr>
        <p:txBody>
          <a:bodyPr anchor="b">
            <a:normAutofit/>
          </a:bodyPr>
          <a:lstStyle>
            <a:lvl1pPr marL="0" indent="0">
              <a:buNone/>
              <a:defRPr sz="2400" b="1">
                <a:solidFill>
                  <a:srgbClr val="3D3D3C"/>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02683" y="1789355"/>
            <a:ext cx="404792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90185" y="1171421"/>
            <a:ext cx="4056250" cy="617934"/>
          </a:xfrm>
        </p:spPr>
        <p:txBody>
          <a:bodyPr vert="horz" lIns="91440" tIns="45720" rIns="91440" bIns="45720" rtlCol="0" anchor="b">
            <a:normAutofit/>
          </a:bodyPr>
          <a:lstStyle>
            <a:lvl1pPr>
              <a:buNone/>
              <a:defRPr lang="en-US" sz="2400" b="1">
                <a:solidFill>
                  <a:srgbClr val="3D3D3C"/>
                </a:soli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690185" y="1789355"/>
            <a:ext cx="405625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89402332-ED9C-4E44-8BDC-FDC2196864A7}" type="datetime1">
              <a:rPr lang="en-US" smtClean="0"/>
              <a:t>11/23/2022</a:t>
            </a:fld>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97609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7749" y="387624"/>
            <a:ext cx="6221895" cy="588896"/>
          </a:xfrm>
        </p:spPr>
        <p:txBody>
          <a:bodyPr anchor="t" anchorCtr="0">
            <a:normAutofit/>
          </a:bodyPr>
          <a:lstStyle>
            <a:lvl1pPr algn="l">
              <a:defRPr lang="en-US" sz="4200" b="0" kern="1200" dirty="0" smtClean="0">
                <a:ln w="6350">
                  <a:noFill/>
                </a:ln>
                <a:solidFill>
                  <a:srgbClr val="3D3D3C"/>
                </a:solidFill>
                <a:effectLst>
                  <a:glow>
                    <a:schemeClr val="bg1"/>
                  </a:glow>
                </a:effectLst>
                <a:latin typeface="Arial" panose="020B0604020202020204" pitchFamily="34" charset="0"/>
                <a:ea typeface="+mj-ea"/>
                <a:cs typeface="+mj-cs"/>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FA1EC06F-19BF-4C31-8E25-977409355A5E}" type="datetime1">
              <a:rPr lang="en-US" smtClean="0"/>
              <a:t>11/23/2022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84686179"/>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A9AD27F-BFEF-4636-92C8-76AE31339A19}" type="datetime1">
              <a:rPr lang="en-US" smtClean="0"/>
              <a:t>11/23/2022</a:t>
            </a:fld>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lvl1pPr>
              <a:defRPr>
                <a:solidFill>
                  <a:schemeClr val="tx1">
                    <a:lumMod val="65000"/>
                  </a:schemeClr>
                </a:solidFill>
              </a:defRPr>
            </a:lvl1pPr>
          </a:lstStyle>
          <a:p>
            <a:fld id="{9BC2D040-2D5F-40EB-B6C8-5D6F836E7514}" type="slidenum">
              <a:rPr lang="en-GB" altLang="en-US" smtClean="0"/>
              <a:pPr/>
              <a:t>‹#›</a:t>
            </a:fld>
            <a:endParaRPr lang="en-GB" altLang="en-US" dirty="0"/>
          </a:p>
        </p:txBody>
      </p:sp>
    </p:spTree>
    <p:extLst>
      <p:ext uri="{BB962C8B-B14F-4D97-AF65-F5344CB8AC3E}">
        <p14:creationId xmlns:p14="http://schemas.microsoft.com/office/powerpoint/2010/main" val="3927378285"/>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Picture Placeholder 2"/>
          <p:cNvSpPr>
            <a:spLocks noGrp="1" noChangeAspect="1"/>
          </p:cNvSpPr>
          <p:nvPr>
            <p:ph type="pic" idx="15" hasCustomPrompt="1"/>
          </p:nvPr>
        </p:nvSpPr>
        <p:spPr>
          <a:xfrm>
            <a:off x="402718" y="232747"/>
            <a:ext cx="5352040" cy="2774275"/>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 from Prayer Focus church</a:t>
            </a:r>
          </a:p>
        </p:txBody>
      </p:sp>
      <p:sp>
        <p:nvSpPr>
          <p:cNvPr id="8" name="Subtitle 2"/>
          <p:cNvSpPr>
            <a:spLocks noGrp="1"/>
          </p:cNvSpPr>
          <p:nvPr>
            <p:ph type="subTitle" idx="1" hasCustomPrompt="1"/>
          </p:nvPr>
        </p:nvSpPr>
        <p:spPr>
          <a:xfrm>
            <a:off x="417443" y="2842591"/>
            <a:ext cx="8348870" cy="474594"/>
          </a:xfrm>
        </p:spPr>
        <p:txBody>
          <a:bodyPr anchor="b">
            <a:normAutofit/>
          </a:bodyPr>
          <a:lstStyle>
            <a:lvl1pPr marL="0" indent="0" algn="l">
              <a:buNone/>
              <a:defRPr sz="2400" b="1">
                <a:solidFill>
                  <a:srgbClr val="3D3D3C"/>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Prayer Focus: Click to edit name of church</a:t>
            </a:r>
          </a:p>
        </p:txBody>
      </p:sp>
      <p:sp>
        <p:nvSpPr>
          <p:cNvPr id="12" name="Title 1"/>
          <p:cNvSpPr>
            <a:spLocks noGrp="1"/>
          </p:cNvSpPr>
          <p:nvPr>
            <p:ph type="title" hasCustomPrompt="1"/>
          </p:nvPr>
        </p:nvSpPr>
        <p:spPr>
          <a:xfrm>
            <a:off x="556591" y="3324641"/>
            <a:ext cx="8219661" cy="1326872"/>
          </a:xfrm>
        </p:spPr>
        <p:txBody>
          <a:bodyPr anchor="t" anchorCtr="0">
            <a:noAutofit/>
          </a:bodyPr>
          <a:lstStyle>
            <a:lvl1pPr algn="l">
              <a:defRPr lang="en-US" sz="3200" b="0" kern="1200" dirty="0">
                <a:solidFill>
                  <a:srgbClr val="3D3D3C"/>
                </a:solidFill>
                <a:latin typeface="Arial" panose="020B0604020202020204" pitchFamily="34" charset="0"/>
                <a:ea typeface="+mn-ea"/>
                <a:cs typeface="+mn-cs"/>
              </a:defRPr>
            </a:lvl1pPr>
          </a:lstStyle>
          <a:p>
            <a:r>
              <a:rPr lang="en-US" dirty="0"/>
              <a:t>Click to edit prayer point(s)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48281"/>
            <a:ext cx="9144000" cy="577964"/>
          </a:xfrm>
          <a:prstGeom prst="rect">
            <a:avLst/>
          </a:prstGeom>
        </p:spPr>
      </p:pic>
    </p:spTree>
    <p:extLst>
      <p:ext uri="{BB962C8B-B14F-4D97-AF65-F5344CB8AC3E}">
        <p14:creationId xmlns:p14="http://schemas.microsoft.com/office/powerpoint/2010/main" val="3849640511"/>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357810" y="162031"/>
            <a:ext cx="6301408" cy="99417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3223127"/>
            <a:ext cx="2205038"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1692265"/>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3655325"/>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3223127"/>
            <a:ext cx="2197894"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1692265"/>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4" y="3655324"/>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3" y="3223127"/>
            <a:ext cx="2199085" cy="432197"/>
          </a:xfrm>
        </p:spPr>
        <p:txBody>
          <a:bodyPr anchor="b">
            <a:noAutofit/>
          </a:bodyPr>
          <a:lstStyle>
            <a:lvl1pPr marL="0" indent="0">
              <a:buNone/>
              <a:defRPr sz="1800" b="0">
                <a:solidFill>
                  <a:srgbClr val="3D3D3C"/>
                </a:solidFill>
                <a:effectLs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2" y="1692265"/>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effectLst/>
              </a:defRPr>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3655322"/>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A4ED95A0-587E-44C4-8551-E475C85EC0D1}" type="datetime1">
              <a:rPr lang="en-US" smtClean="0"/>
              <a:t>11/23/2022</a:t>
            </a:fld>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3715928"/>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4725786"/>
            <a:ext cx="9144000" cy="417714"/>
          </a:xfrm>
          <a:prstGeom prst="rect">
            <a:avLst/>
          </a:prstGeom>
          <a:solidFill>
            <a:srgbClr val="3D3D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Arial" panose="020B0604020202020204" pitchFamily="34" charset="0"/>
            </a:endParaRPr>
          </a:p>
        </p:txBody>
      </p:sp>
      <p:sp>
        <p:nvSpPr>
          <p:cNvPr id="2" name="Title Placeholder 1"/>
          <p:cNvSpPr>
            <a:spLocks noGrp="1"/>
          </p:cNvSpPr>
          <p:nvPr>
            <p:ph type="title"/>
          </p:nvPr>
        </p:nvSpPr>
        <p:spPr>
          <a:xfrm>
            <a:off x="390115" y="184394"/>
            <a:ext cx="6219408"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02684" y="1235042"/>
            <a:ext cx="8353690" cy="326350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90114" y="4767264"/>
            <a:ext cx="2057400" cy="273844"/>
          </a:xfrm>
          <a:prstGeom prst="rect">
            <a:avLst/>
          </a:prstGeom>
        </p:spPr>
        <p:txBody>
          <a:bodyPr vert="horz" lIns="91440" tIns="45720" rIns="91440" bIns="45720" rtlCol="0" anchor="ctr"/>
          <a:lstStyle>
            <a:lvl1pPr algn="l">
              <a:defRPr sz="900">
                <a:solidFill>
                  <a:schemeClr val="tx1">
                    <a:lumMod val="65000"/>
                  </a:schemeClr>
                </a:solidFill>
                <a:latin typeface="Arial" panose="020B0604020202020204" pitchFamily="34" charset="0"/>
              </a:defRPr>
            </a:lvl1pPr>
          </a:lstStyle>
          <a:p>
            <a:fld id="{3DD79EEF-EDA5-4B0F-95F6-036D878614DA}" type="datetime1">
              <a:rPr lang="en-US" smtClean="0"/>
              <a:pPr/>
              <a:t>11/23/2022</a:t>
            </a:fld>
            <a:endParaRPr lang="en-GB"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lumMod val="65000"/>
                  </a:schemeClr>
                </a:solidFill>
                <a:latin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6698974" y="4767264"/>
            <a:ext cx="2057400" cy="273844"/>
          </a:xfrm>
          <a:prstGeom prst="rect">
            <a:avLst/>
          </a:prstGeom>
        </p:spPr>
        <p:txBody>
          <a:bodyPr vert="horz" lIns="91440" tIns="45720" rIns="91440" bIns="45720" rtlCol="0" anchor="ctr"/>
          <a:lstStyle>
            <a:lvl1pPr algn="r">
              <a:defRPr sz="900">
                <a:solidFill>
                  <a:schemeClr val="tx1">
                    <a:lumMod val="65000"/>
                  </a:schemeClr>
                </a:solidFill>
                <a:latin typeface="Arial" panose="020B0604020202020204" pitchFamily="34" charset="0"/>
              </a:defRPr>
            </a:lvl1pPr>
          </a:lstStyle>
          <a:p>
            <a:fld id="{8469DAC7-2BB9-4049-AE2F-D750F07B8F8C}" type="slidenum">
              <a:rPr lang="en-GB" smtClean="0"/>
              <a:pPr/>
              <a:t>‹#›</a:t>
            </a:fld>
            <a:endParaRPr lang="en-GB" dirty="0"/>
          </a:p>
        </p:txBody>
      </p:sp>
      <p:pic>
        <p:nvPicPr>
          <p:cNvPr id="9" name="Pictur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732877" y="197376"/>
            <a:ext cx="2023497" cy="895928"/>
          </a:xfrm>
          <a:prstGeom prst="rect">
            <a:avLst/>
          </a:prstGeom>
        </p:spPr>
      </p:pic>
    </p:spTree>
    <p:extLst>
      <p:ext uri="{BB962C8B-B14F-4D97-AF65-F5344CB8AC3E}">
        <p14:creationId xmlns:p14="http://schemas.microsoft.com/office/powerpoint/2010/main" val="3118290861"/>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709" r:id="rId8"/>
    <p:sldLayoutId id="2147483699" r:id="rId9"/>
    <p:sldLayoutId id="2147483702" r:id="rId10"/>
    <p:sldLayoutId id="2147483703" r:id="rId11"/>
    <p:sldLayoutId id="2147483708" r:id="rId12"/>
    <p:sldLayoutId id="2147483707" r:id="rId13"/>
    <p:sldLayoutId id="2147483706" r:id="rId14"/>
    <p:sldLayoutId id="2147483704" r:id="rId15"/>
    <p:sldLayoutId id="2147483705" r:id="rId16"/>
  </p:sldLayoutIdLst>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hf hdr="0" ftr="0" dt="0"/>
  <p:txStyles>
    <p:titleStyle>
      <a:lvl1pPr algn="l" defTabSz="685800" rtl="0" eaLnBrk="1" latinLnBrk="0" hangingPunct="1">
        <a:lnSpc>
          <a:spcPct val="90000"/>
        </a:lnSpc>
        <a:spcBef>
          <a:spcPct val="0"/>
        </a:spcBef>
        <a:buNone/>
        <a:defRPr sz="4200" b="0" kern="1200">
          <a:solidFill>
            <a:srgbClr val="3D3D3C"/>
          </a:solidFill>
          <a:latin typeface="Arial" panose="020B0604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rgbClr val="3D3D3C"/>
          </a:solidFill>
          <a:latin typeface="Arial" panose="020B0604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rgbClr val="3D3D3C"/>
          </a:solidFill>
          <a:latin typeface="Arial" panose="020B0604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400" kern="1200">
          <a:solidFill>
            <a:srgbClr val="3D3D3C"/>
          </a:solidFill>
          <a:latin typeface="Arial" panose="020B0604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kern="1200">
          <a:solidFill>
            <a:srgbClr val="3D3D3C"/>
          </a:solidFill>
          <a:latin typeface="Arial" panose="020B06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90" y="3199426"/>
            <a:ext cx="8918351" cy="338894"/>
          </a:xfrm>
        </p:spPr>
        <p:txBody>
          <a:bodyPr>
            <a:normAutofit fontScale="25000" lnSpcReduction="20000"/>
          </a:bodyPr>
          <a:lstStyle/>
          <a:p>
            <a:r>
              <a:rPr lang="en-GB" sz="8800" dirty="0">
                <a:solidFill>
                  <a:schemeClr val="bg1"/>
                </a:solidFill>
              </a:rPr>
              <a:t>Prayer Focus: Shoeburyness and Thorpe Bay Baptist Church</a:t>
            </a:r>
          </a:p>
        </p:txBody>
      </p:sp>
      <p:sp>
        <p:nvSpPr>
          <p:cNvPr id="4" name="Title 3"/>
          <p:cNvSpPr>
            <a:spLocks noGrp="1"/>
          </p:cNvSpPr>
          <p:nvPr>
            <p:ph type="title"/>
          </p:nvPr>
        </p:nvSpPr>
        <p:spPr>
          <a:xfrm>
            <a:off x="50359" y="3464559"/>
            <a:ext cx="9164038" cy="1533909"/>
          </a:xfrm>
        </p:spPr>
        <p:txBody>
          <a:bodyPr/>
          <a:lstStyle/>
          <a:p>
            <a:r>
              <a:rPr lang="en-US" sz="1800" dirty="0">
                <a:effectLst/>
                <a:latin typeface="Calibri" panose="020F0502020204030204" pitchFamily="34" charset="0"/>
                <a:ea typeface="Arial Unicode MS"/>
              </a:rPr>
              <a:t>Shoeburyness and Thorpe Bay are the two communities that form the eastern edge of the City of </a:t>
            </a:r>
            <a:r>
              <a:rPr lang="en-US" sz="1800" dirty="0" err="1">
                <a:effectLst/>
                <a:latin typeface="Calibri" panose="020F0502020204030204" pitchFamily="34" charset="0"/>
                <a:ea typeface="Arial Unicode MS"/>
              </a:rPr>
              <a:t>Southend-on-Sea</a:t>
            </a:r>
            <a:r>
              <a:rPr lang="en-US" sz="1800" dirty="0">
                <a:effectLst/>
                <a:latin typeface="Calibri" panose="020F0502020204030204" pitchFamily="34" charset="0"/>
                <a:ea typeface="Arial Unicode MS"/>
              </a:rPr>
              <a:t>. At the start of November STBBC launched their vision/framework for the next season of church life – Hope &amp; Hospitality.  God is definitely stirring the waters and there is anticipation and excitement about how things are developing. The church is active in their  community, especially through work with children, young people and their Parish Nursing Team. </a:t>
            </a:r>
            <a:br>
              <a:rPr lang="en-GB" sz="1800" dirty="0">
                <a:effectLst/>
                <a:latin typeface="Calibri" panose="020F0502020204030204" pitchFamily="34" charset="0"/>
                <a:ea typeface="Arial" panose="020B0604020202020204" pitchFamily="34" charset="0"/>
              </a:rPr>
            </a:br>
            <a:endParaRPr lang="en-GB" sz="1800" dirty="0">
              <a:ln>
                <a:noFill/>
              </a:ln>
              <a:solidFill>
                <a:schemeClr val="bg1"/>
              </a:solidFill>
              <a:effectLst/>
              <a:latin typeface="Helvetica Neue"/>
              <a:ea typeface="Arial Unicode MS"/>
              <a:cs typeface="Arial Unicode MS"/>
            </a:endParaRPr>
          </a:p>
        </p:txBody>
      </p:sp>
      <p:sp>
        <p:nvSpPr>
          <p:cNvPr id="7" name="Picture Placeholder 1"/>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sp>
      <p:sp>
        <p:nvSpPr>
          <p:cNvPr id="9" name="Picture Placeholder 1"/>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0" name="Picture Placeholder 1"/>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1" name="Picture Placeholder 1"/>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3" name="Picture Placeholder 1"/>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2" name="Picture Placeholder 1"/>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4" name="Picture Placeholder 1"/>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29193272-3158-4723-A1AF-DE0473532669}"/>
              </a:ext>
            </a:extLst>
          </p:cNvPr>
          <p:cNvSpPr txBox="1">
            <a:spLocks/>
          </p:cNvSpPr>
          <p:nvPr/>
        </p:nvSpPr>
        <p:spPr>
          <a:xfrm>
            <a:off x="314320" y="3306415"/>
            <a:ext cx="8859823" cy="1837223"/>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spcAft>
                <a:spcPts val="800"/>
              </a:spcAft>
            </a:pPr>
            <a:endParaRPr lang="en-GB" sz="1600" dirty="0">
              <a:solidFill>
                <a:schemeClr val="bg1"/>
              </a:solidFill>
              <a:effectLst/>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360C418-4151-E5AF-B34D-1BD8C479FEB4}"/>
              </a:ext>
            </a:extLst>
          </p:cNvPr>
          <p:cNvSpPr txBox="1"/>
          <p:nvPr/>
        </p:nvSpPr>
        <p:spPr>
          <a:xfrm rot="10800000" flipV="1">
            <a:off x="225654" y="5262917"/>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6" name="Picture Placeholder 5" descr="A group of people sitting in chairs&#10;&#10;Description automatically generated with medium confidence">
            <a:extLst>
              <a:ext uri="{FF2B5EF4-FFF2-40B4-BE49-F238E27FC236}">
                <a16:creationId xmlns:a16="http://schemas.microsoft.com/office/drawing/2014/main" id="{C479FA0F-464B-C70E-53C7-3C1702AF89B0}"/>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931" b="1931"/>
          <a:stretch>
            <a:fillRect/>
          </a:stretch>
        </p:blipFill>
        <p:spPr/>
      </p:pic>
    </p:spTree>
    <p:extLst>
      <p:ext uri="{BB962C8B-B14F-4D97-AF65-F5344CB8AC3E}">
        <p14:creationId xmlns:p14="http://schemas.microsoft.com/office/powerpoint/2010/main" val="155775627"/>
      </p:ext>
    </p:extLst>
  </p:cSld>
  <p:clrMapOvr>
    <a:masterClrMapping/>
  </p:clrMapOvr>
  <mc:AlternateContent xmlns:mc="http://schemas.openxmlformats.org/markup-compatibility/2006">
    <mc:Choice xmlns:p14="http://schemas.microsoft.com/office/powerpoint/2010/main" Requires="p14">
      <p:transition spd="med" p14:dur="700" advClick="0" advTm="12000">
        <p:fade/>
      </p:transition>
    </mc:Choice>
    <mc:Fallback>
      <p:transition spd="med" advClick="0" advTm="1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290" y="3199426"/>
            <a:ext cx="8859823" cy="313003"/>
          </a:xfrm>
        </p:spPr>
        <p:txBody>
          <a:bodyPr>
            <a:normAutofit fontScale="25000" lnSpcReduction="20000"/>
          </a:bodyPr>
          <a:lstStyle/>
          <a:p>
            <a:r>
              <a:rPr lang="en-GB" sz="8800" dirty="0">
                <a:solidFill>
                  <a:schemeClr val="bg1"/>
                </a:solidFill>
              </a:rPr>
              <a:t>Prayer Focus: Shoeburyness and Thorpe Bay Baptist Church</a:t>
            </a:r>
          </a:p>
        </p:txBody>
      </p:sp>
      <p:sp>
        <p:nvSpPr>
          <p:cNvPr id="4" name="Title 3"/>
          <p:cNvSpPr>
            <a:spLocks noGrp="1"/>
          </p:cNvSpPr>
          <p:nvPr>
            <p:ph type="title"/>
          </p:nvPr>
        </p:nvSpPr>
        <p:spPr>
          <a:xfrm>
            <a:off x="175291" y="3512429"/>
            <a:ext cx="9039106" cy="1486039"/>
          </a:xfrm>
        </p:spPr>
        <p:txBody>
          <a:bodyPr/>
          <a:lstStyle/>
          <a:p>
            <a:pPr>
              <a:lnSpc>
                <a:spcPct val="106000"/>
              </a:lnSpc>
              <a:spcAft>
                <a:spcPts val="750"/>
              </a:spcAft>
            </a:pPr>
            <a:r>
              <a:rPr lang="en-US" sz="1800" dirty="0">
                <a:effectLst/>
                <a:latin typeface="Calibri" panose="020F0502020204030204" pitchFamily="34" charset="0"/>
                <a:ea typeface="Calibri" panose="020F0502020204030204" pitchFamily="34" charset="0"/>
              </a:rPr>
              <a:t>* Pray for</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 Elders and Trustees as they work through the various challenges and strategic decisions facing the church. </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appointment of a new Youth Worker in January 2023.</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good welcome and integration of new people attending each week.</a:t>
            </a:r>
            <a:br>
              <a:rPr lang="en-GB"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en-GB" sz="1800" dirty="0">
              <a:ln>
                <a:noFill/>
              </a:ln>
              <a:solidFill>
                <a:schemeClr val="bg1"/>
              </a:solidFill>
              <a:effectLst/>
              <a:latin typeface="Helvetica Neue"/>
              <a:ea typeface="Arial Unicode MS"/>
              <a:cs typeface="Arial Unicode MS"/>
            </a:endParaRPr>
          </a:p>
        </p:txBody>
      </p:sp>
      <p:sp>
        <p:nvSpPr>
          <p:cNvPr id="7" name="Picture Placeholder 1"/>
          <p:cNvSpPr txBox="1">
            <a:spLocks/>
          </p:cNvSpPr>
          <p:nvPr/>
        </p:nvSpPr>
        <p:spPr>
          <a:xfrm>
            <a:off x="175290" y="-48121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endParaRPr lang="en-GB" dirty="0"/>
          </a:p>
        </p:txBody>
      </p:sp>
      <p:sp>
        <p:nvSpPr>
          <p:cNvPr id="8" name="Picture Placeholder 1"/>
          <p:cNvSpPr txBox="1">
            <a:spLocks/>
          </p:cNvSpPr>
          <p:nvPr/>
        </p:nvSpPr>
        <p:spPr>
          <a:xfrm>
            <a:off x="555118" y="258418"/>
            <a:ext cx="5352040" cy="1938130"/>
          </a:xfrm>
          <a:prstGeom prst="roundRect">
            <a:avLst>
              <a:gd name="adj" fmla="val 1858"/>
            </a:avLst>
          </a:prstGeom>
          <a:effectLst>
            <a:outerShdw blurRad="50800" dist="50800" dir="5400000" algn="tl" rotWithShape="0">
              <a:srgbClr val="000000">
                <a:alpha val="43000"/>
              </a:srgbClr>
            </a:outerShdw>
          </a:effectLst>
        </p:spPr>
      </p:sp>
      <p:sp>
        <p:nvSpPr>
          <p:cNvPr id="9" name="Picture Placeholder 1"/>
          <p:cNvSpPr txBox="1">
            <a:spLocks/>
          </p:cNvSpPr>
          <p:nvPr/>
        </p:nvSpPr>
        <p:spPr>
          <a:xfrm>
            <a:off x="402718" y="258418"/>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0" name="Picture Placeholder 1"/>
          <p:cNvSpPr txBox="1">
            <a:spLocks/>
          </p:cNvSpPr>
          <p:nvPr/>
        </p:nvSpPr>
        <p:spPr>
          <a:xfrm>
            <a:off x="402718" y="238126"/>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1" name="Picture Placeholder 1"/>
          <p:cNvSpPr txBox="1">
            <a:spLocks/>
          </p:cNvSpPr>
          <p:nvPr/>
        </p:nvSpPr>
        <p:spPr>
          <a:xfrm>
            <a:off x="402718" y="238125"/>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3" name="Picture Placeholder 1"/>
          <p:cNvSpPr txBox="1">
            <a:spLocks/>
          </p:cNvSpPr>
          <p:nvPr/>
        </p:nvSpPr>
        <p:spPr>
          <a:xfrm>
            <a:off x="402718" y="238124"/>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2" name="Picture Placeholder 1"/>
          <p:cNvSpPr txBox="1">
            <a:spLocks/>
          </p:cNvSpPr>
          <p:nvPr/>
        </p:nvSpPr>
        <p:spPr>
          <a:xfrm>
            <a:off x="402718" y="216804"/>
            <a:ext cx="5352040" cy="2774275"/>
          </a:xfrm>
          <a:prstGeom prst="roundRect">
            <a:avLst>
              <a:gd name="adj" fmla="val 1858"/>
            </a:avLst>
          </a:prstGeom>
          <a:effectLst>
            <a:outerShdw blurRad="50800" dist="50800" dir="5400000" algn="tl" rotWithShape="0">
              <a:srgbClr val="000000">
                <a:alpha val="43000"/>
              </a:srgbClr>
            </a:outerShdw>
          </a:effectLst>
        </p:spPr>
      </p:sp>
      <p:sp>
        <p:nvSpPr>
          <p:cNvPr id="14" name="Picture Placeholder 1"/>
          <p:cNvSpPr txBox="1">
            <a:spLocks/>
          </p:cNvSpPr>
          <p:nvPr/>
        </p:nvSpPr>
        <p:spPr>
          <a:xfrm>
            <a:off x="314319" y="151429"/>
            <a:ext cx="5352040" cy="2774275"/>
          </a:xfrm>
          <a:prstGeom prst="roundRect">
            <a:avLst>
              <a:gd name="adj" fmla="val 1858"/>
            </a:avLst>
          </a:prstGeom>
          <a:effectLst>
            <a:outerShdw blurRad="50800" dist="50800" dir="5400000" algn="tl" rotWithShape="0">
              <a:srgbClr val="000000">
                <a:alpha val="43000"/>
              </a:srgbClr>
            </a:outerShdw>
          </a:effectLst>
        </p:spPr>
        <p:txBody>
          <a:bodyPr/>
          <a:lstStyle/>
          <a:p>
            <a:r>
              <a:rPr lang="en-US" dirty="0"/>
              <a:t>P</a:t>
            </a:r>
            <a:endParaRPr lang="en-GB" dirty="0"/>
          </a:p>
        </p:txBody>
      </p:sp>
      <p:sp>
        <p:nvSpPr>
          <p:cNvPr id="16" name="Title 3">
            <a:extLst>
              <a:ext uri="{FF2B5EF4-FFF2-40B4-BE49-F238E27FC236}">
                <a16:creationId xmlns:a16="http://schemas.microsoft.com/office/drawing/2014/main" id="{29193272-3158-4723-A1AF-DE0473532669}"/>
              </a:ext>
            </a:extLst>
          </p:cNvPr>
          <p:cNvSpPr txBox="1">
            <a:spLocks/>
          </p:cNvSpPr>
          <p:nvPr/>
        </p:nvSpPr>
        <p:spPr>
          <a:xfrm>
            <a:off x="314320" y="3306415"/>
            <a:ext cx="8859823" cy="1837223"/>
          </a:xfrm>
          <a:prstGeom prst="rect">
            <a:avLst/>
          </a:prstGeom>
        </p:spPr>
        <p:txBody>
          <a:bodyPr vert="horz" lIns="91440" tIns="45720" rIns="91440" bIns="45720" rtlCol="0" anchor="t" anchorCtr="0">
            <a:noAutofit/>
          </a:bodyPr>
          <a:lstStyle>
            <a:lvl1pPr algn="l" defTabSz="685800" rtl="0" eaLnBrk="1" latinLnBrk="0" hangingPunct="1">
              <a:lnSpc>
                <a:spcPct val="90000"/>
              </a:lnSpc>
              <a:spcBef>
                <a:spcPct val="0"/>
              </a:spcBef>
              <a:buNone/>
              <a:defRPr lang="en-US" sz="3200" b="0" kern="1200" dirty="0">
                <a:solidFill>
                  <a:srgbClr val="3D3D3C"/>
                </a:solidFill>
                <a:latin typeface="Arial" panose="020B0604020202020204" pitchFamily="34" charset="0"/>
                <a:ea typeface="+mn-ea"/>
                <a:cs typeface="+mn-cs"/>
              </a:defRPr>
            </a:lvl1pPr>
          </a:lstStyle>
          <a:p>
            <a:pPr>
              <a:lnSpc>
                <a:spcPct val="100000"/>
              </a:lnSpc>
              <a:spcAft>
                <a:spcPts val="800"/>
              </a:spcAft>
            </a:pPr>
            <a:endParaRPr lang="en-GB" sz="1600" dirty="0">
              <a:solidFill>
                <a:schemeClr val="bg1"/>
              </a:solidFill>
              <a:effectLst/>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360C418-4151-E5AF-B34D-1BD8C479FEB4}"/>
              </a:ext>
            </a:extLst>
          </p:cNvPr>
          <p:cNvSpPr txBox="1"/>
          <p:nvPr/>
        </p:nvSpPr>
        <p:spPr>
          <a:xfrm rot="10800000" flipV="1">
            <a:off x="225654" y="5262917"/>
            <a:ext cx="8918346" cy="697627"/>
          </a:xfrm>
          <a:prstGeom prst="rect">
            <a:avLst/>
          </a:prstGeom>
          <a:noFill/>
        </p:spPr>
        <p:txBody>
          <a:bodyPr wrap="square">
            <a:spAutoFit/>
          </a:bodyPr>
          <a:lstStyle/>
          <a:p>
            <a:pPr>
              <a:spcAft>
                <a:spcPts val="400"/>
              </a:spcAft>
            </a:pPr>
            <a:endParaRPr lang="en-GB" sz="1800" dirty="0">
              <a:solidFill>
                <a:srgbClr val="111111"/>
              </a:solidFill>
              <a:effectLst/>
              <a:latin typeface="Calibri" panose="020F0502020204030204" pitchFamily="34" charset="0"/>
              <a:ea typeface="Arial Unicode MS"/>
            </a:endParaRPr>
          </a:p>
          <a:p>
            <a:pPr>
              <a:spcAft>
                <a:spcPts val="400"/>
              </a:spcAft>
            </a:pPr>
            <a:endParaRPr lang="en-GB" sz="1800" dirty="0">
              <a:effectLst/>
              <a:latin typeface="Arial" panose="020B0604020202020204" pitchFamily="34" charset="0"/>
              <a:ea typeface="Arial Unicode MS"/>
            </a:endParaRPr>
          </a:p>
        </p:txBody>
      </p:sp>
      <p:pic>
        <p:nvPicPr>
          <p:cNvPr id="18" name="Picture Placeholder 17" descr="A brick building with a sign in front of it&#10;&#10;Description automatically generated with low confidence">
            <a:extLst>
              <a:ext uri="{FF2B5EF4-FFF2-40B4-BE49-F238E27FC236}">
                <a16:creationId xmlns:a16="http://schemas.microsoft.com/office/drawing/2014/main" id="{C13BE5A4-9DCD-FB1A-2DFA-A1F936FE61CF}"/>
              </a:ext>
            </a:extLst>
          </p:cNvPr>
          <p:cNvPicPr>
            <a:picLocks noGrp="1" noChangeAspect="1"/>
          </p:cNvPicPr>
          <p:nvPr>
            <p:ph type="pic" idx="15"/>
          </p:nvPr>
        </p:nvPicPr>
        <p:blipFill>
          <a:blip r:embed="rId3">
            <a:extLst>
              <a:ext uri="{28A0092B-C50C-407E-A947-70E740481C1C}">
                <a14:useLocalDpi xmlns:a14="http://schemas.microsoft.com/office/drawing/2010/main" val="0"/>
              </a:ext>
            </a:extLst>
          </a:blip>
          <a:srcRect t="14865" b="14865"/>
          <a:stretch>
            <a:fillRect/>
          </a:stretch>
        </p:blipFill>
        <p:spPr/>
      </p:pic>
    </p:spTree>
    <p:extLst>
      <p:ext uri="{BB962C8B-B14F-4D97-AF65-F5344CB8AC3E}">
        <p14:creationId xmlns:p14="http://schemas.microsoft.com/office/powerpoint/2010/main" val="390935010"/>
      </p:ext>
    </p:extLst>
  </p:cSld>
  <p:clrMapOvr>
    <a:masterClrMapping/>
  </p:clrMapOvr>
  <mc:AlternateContent xmlns:mc="http://schemas.openxmlformats.org/markup-compatibility/2006" xmlns:p14="http://schemas.microsoft.com/office/powerpoint/2010/main">
    <mc:Choice Requires="p14">
      <p:transition spd="med" p14:dur="700" advClick="0" advTm="12000">
        <p:fade/>
      </p:transition>
    </mc:Choice>
    <mc:Fallback xmlns="">
      <p:transition spd="med" advClick="0" advTm="12000">
        <p:fade/>
      </p:transition>
    </mc:Fallback>
  </mc:AlternateContent>
</p:sld>
</file>

<file path=ppt/theme/theme1.xml><?xml version="1.0" encoding="utf-8"?>
<a:theme xmlns:a="http://schemas.openxmlformats.org/drawingml/2006/main" name="EBA Prayer Focus Slides Arial 16x9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EBA Bariol">
      <a:majorFont>
        <a:latin typeface="Bariol"/>
        <a:ea typeface=""/>
        <a:cs typeface=""/>
      </a:majorFont>
      <a:minorFont>
        <a:latin typeface="Bariol"/>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EBA Prayer Focus Slides Arial 16x9 Template</Template>
  <TotalTime>0</TotalTime>
  <Words>156</Words>
  <Application>Microsoft Office PowerPoint</Application>
  <PresentationFormat>On-screen Show (16:9)</PresentationFormat>
  <Paragraphs>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Bariol</vt:lpstr>
      <vt:lpstr>Calibri</vt:lpstr>
      <vt:lpstr>Helvetica Neue</vt:lpstr>
      <vt:lpstr>Times New Roman</vt:lpstr>
      <vt:lpstr>EBA Prayer Focus Slides Arial 16x9 Template</vt:lpstr>
      <vt:lpstr>Shoeburyness and Thorpe Bay are the two communities that form the eastern edge of the City of Southend-on-Sea. At the start of November STBBC launched their vision/framework for the next season of church life – Hope &amp; Hospitality.  God is definitely stirring the waters and there is anticipation and excitement about how things are developing. The church is active in their  community, especially through work with children, young people and their Parish Nursing Team.  </vt:lpstr>
      <vt:lpstr>* Pray for the Elders and Trustees as they work through the various challenges and strategic decisions facing the church.  * For the appointment of a new Youth Worker in January 2023. * For the good welcome and integration of new people attending each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Please pray for us as we seek God’s will for our future mission and ministry, and as we develop a planning application to improve our premises to meet our expanding requirements and numbers.</dc:title>
  <dc:creator>David Elcock</dc:creator>
  <cp:lastModifiedBy>Andrew Wade</cp:lastModifiedBy>
  <cp:revision>197</cp:revision>
  <cp:lastPrinted>2017-08-23T11:19:32Z</cp:lastPrinted>
  <dcterms:created xsi:type="dcterms:W3CDTF">2017-09-11T20:05:50Z</dcterms:created>
  <dcterms:modified xsi:type="dcterms:W3CDTF">2022-11-23T17:27:49Z</dcterms:modified>
</cp:coreProperties>
</file>