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56" r:id="rId2"/>
    <p:sldId id="455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56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FF542-C60C-4D15-9445-848764EC9807}" v="3" dt="2022-11-01T14:56:1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1" autoAdjust="0"/>
    <p:restoredTop sz="86535" autoAdjust="0"/>
  </p:normalViewPr>
  <p:slideViewPr>
    <p:cSldViewPr snapToGrid="0" showGuides="1">
      <p:cViewPr varScale="1">
        <p:scale>
          <a:sx n="94" d="100"/>
          <a:sy n="94" d="100"/>
        </p:scale>
        <p:origin x="102" y="64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3FFF542-C60C-4D15-9445-848764EC9807}"/>
    <pc:docChg chg="undo custSel addSld delSld modSld sldOrd modSection">
      <pc:chgData name="Andrew Wade" userId="c87f5fd422b648eb" providerId="LiveId" clId="{A3FFF542-C60C-4D15-9445-848764EC9807}" dt="2022-11-01T15:38:56.527" v="171" actId="1076"/>
      <pc:docMkLst>
        <pc:docMk/>
      </pc:docMkLst>
      <pc:sldChg chg="addSp delSp modSp mod ord">
        <pc:chgData name="Andrew Wade" userId="c87f5fd422b648eb" providerId="LiveId" clId="{A3FFF542-C60C-4D15-9445-848764EC9807}" dt="2022-11-01T15:38:56.527" v="171" actId="1076"/>
        <pc:sldMkLst>
          <pc:docMk/>
          <pc:sldMk cId="4006844106" sldId="455"/>
        </pc:sldMkLst>
        <pc:spChg chg="mod">
          <ac:chgData name="Andrew Wade" userId="c87f5fd422b648eb" providerId="LiveId" clId="{A3FFF542-C60C-4D15-9445-848764EC9807}" dt="2022-11-01T14:53:25.689" v="30" actId="6549"/>
          <ac:spMkLst>
            <pc:docMk/>
            <pc:sldMk cId="4006844106" sldId="455"/>
            <ac:spMk id="3" creationId="{00000000-0000-0000-0000-000000000000}"/>
          </ac:spMkLst>
        </pc:spChg>
        <pc:spChg chg="add del mod">
          <ac:chgData name="Andrew Wade" userId="c87f5fd422b648eb" providerId="LiveId" clId="{A3FFF542-C60C-4D15-9445-848764EC9807}" dt="2022-11-01T14:54:24.292" v="41"/>
          <ac:spMkLst>
            <pc:docMk/>
            <pc:sldMk cId="4006844106" sldId="455"/>
            <ac:spMk id="5" creationId="{420A6009-7B45-B842-556E-62266AF82936}"/>
          </ac:spMkLst>
        </pc:spChg>
        <pc:spChg chg="mod">
          <ac:chgData name="Andrew Wade" userId="c87f5fd422b648eb" providerId="LiveId" clId="{A3FFF542-C60C-4D15-9445-848764EC9807}" dt="2022-11-01T14:53:36.147" v="32" actId="6549"/>
          <ac:spMkLst>
            <pc:docMk/>
            <pc:sldMk cId="4006844106" sldId="455"/>
            <ac:spMk id="16" creationId="{29193272-3158-4723-A1AF-DE0473532669}"/>
          </ac:spMkLst>
        </pc:spChg>
        <pc:spChg chg="add mod">
          <ac:chgData name="Andrew Wade" userId="c87f5fd422b648eb" providerId="LiveId" clId="{A3FFF542-C60C-4D15-9445-848764EC9807}" dt="2022-11-01T14:55:18.139" v="48" actId="14100"/>
          <ac:spMkLst>
            <pc:docMk/>
            <pc:sldMk cId="4006844106" sldId="455"/>
            <ac:spMk id="21" creationId="{9121BB71-1D56-B060-AEB3-1FAB715CD8FA}"/>
          </ac:spMkLst>
        </pc:spChg>
        <pc:spChg chg="add del mod">
          <ac:chgData name="Andrew Wade" userId="c87f5fd422b648eb" providerId="LiveId" clId="{A3FFF542-C60C-4D15-9445-848764EC9807}" dt="2022-11-01T15:38:38.363" v="170" actId="20577"/>
          <ac:spMkLst>
            <pc:docMk/>
            <pc:sldMk cId="4006844106" sldId="455"/>
            <ac:spMk id="22" creationId="{506C23B1-2A3C-B4DB-E567-6422B5F6B4D6}"/>
          </ac:spMkLst>
        </pc:spChg>
        <pc:picChg chg="add del mod">
          <ac:chgData name="Andrew Wade" userId="c87f5fd422b648eb" providerId="LiveId" clId="{A3FFF542-C60C-4D15-9445-848764EC9807}" dt="2022-11-01T14:54:50.554" v="47" actId="21"/>
          <ac:picMkLst>
            <pc:docMk/>
            <pc:sldMk cId="4006844106" sldId="455"/>
            <ac:picMk id="15" creationId="{BC0A2EC9-4DFC-8A08-C75A-E94A57077E49}"/>
          </ac:picMkLst>
        </pc:picChg>
        <pc:picChg chg="del">
          <ac:chgData name="Andrew Wade" userId="c87f5fd422b648eb" providerId="LiveId" clId="{A3FFF542-C60C-4D15-9445-848764EC9807}" dt="2022-11-01T14:53:12.549" v="0" actId="21"/>
          <ac:picMkLst>
            <pc:docMk/>
            <pc:sldMk cId="4006844106" sldId="455"/>
            <ac:picMk id="17" creationId="{A6ADE2F3-92E1-2503-B538-3C7563107845}"/>
          </ac:picMkLst>
        </pc:picChg>
        <pc:picChg chg="add mod">
          <ac:chgData name="Andrew Wade" userId="c87f5fd422b648eb" providerId="LiveId" clId="{A3FFF542-C60C-4D15-9445-848764EC9807}" dt="2022-11-01T15:38:56.527" v="171" actId="1076"/>
          <ac:picMkLst>
            <pc:docMk/>
            <pc:sldMk cId="4006844106" sldId="455"/>
            <ac:picMk id="19" creationId="{0A041E64-7EFC-23A3-97E6-25F205AF675B}"/>
          </ac:picMkLst>
        </pc:picChg>
      </pc:sldChg>
      <pc:sldChg chg="addSp delSp modSp add mod">
        <pc:chgData name="Andrew Wade" userId="c87f5fd422b648eb" providerId="LiveId" clId="{A3FFF542-C60C-4D15-9445-848764EC9807}" dt="2022-11-01T15:02:22.006" v="165" actId="20577"/>
        <pc:sldMkLst>
          <pc:docMk/>
          <pc:sldMk cId="918758114" sldId="456"/>
        </pc:sldMkLst>
        <pc:spChg chg="mod">
          <ac:chgData name="Andrew Wade" userId="c87f5fd422b648eb" providerId="LiveId" clId="{A3FFF542-C60C-4D15-9445-848764EC9807}" dt="2022-11-01T14:59:18.100" v="89"/>
          <ac:spMkLst>
            <pc:docMk/>
            <pc:sldMk cId="918758114" sldId="456"/>
            <ac:spMk id="3" creationId="{00000000-0000-0000-0000-000000000000}"/>
          </ac:spMkLst>
        </pc:spChg>
        <pc:spChg chg="del">
          <ac:chgData name="Andrew Wade" userId="c87f5fd422b648eb" providerId="LiveId" clId="{A3FFF542-C60C-4D15-9445-848764EC9807}" dt="2022-11-01T14:53:47.818" v="34"/>
          <ac:spMkLst>
            <pc:docMk/>
            <pc:sldMk cId="918758114" sldId="456"/>
            <ac:spMk id="5" creationId="{420A6009-7B45-B842-556E-62266AF82936}"/>
          </ac:spMkLst>
        </pc:spChg>
        <pc:spChg chg="mod">
          <ac:chgData name="Andrew Wade" userId="c87f5fd422b648eb" providerId="LiveId" clId="{A3FFF542-C60C-4D15-9445-848764EC9807}" dt="2022-11-01T14:59:18.615" v="90" actId="14100"/>
          <ac:spMkLst>
            <pc:docMk/>
            <pc:sldMk cId="918758114" sldId="456"/>
            <ac:spMk id="16" creationId="{29193272-3158-4723-A1AF-DE0473532669}"/>
          </ac:spMkLst>
        </pc:spChg>
        <pc:spChg chg="add mod">
          <ac:chgData name="Andrew Wade" userId="c87f5fd422b648eb" providerId="LiveId" clId="{A3FFF542-C60C-4D15-9445-848764EC9807}" dt="2022-11-01T15:02:22.006" v="165" actId="20577"/>
          <ac:spMkLst>
            <pc:docMk/>
            <pc:sldMk cId="918758114" sldId="456"/>
            <ac:spMk id="17" creationId="{0360C418-4151-E5AF-B34D-1BD8C479FEB4}"/>
          </ac:spMkLst>
        </pc:spChg>
        <pc:picChg chg="add mod modCrop">
          <ac:chgData name="Andrew Wade" userId="c87f5fd422b648eb" providerId="LiveId" clId="{A3FFF542-C60C-4D15-9445-848764EC9807}" dt="2022-11-01T14:54:02.398" v="38" actId="1076"/>
          <ac:picMkLst>
            <pc:docMk/>
            <pc:sldMk cId="918758114" sldId="456"/>
            <ac:picMk id="6" creationId="{6C6B2DCA-7169-1312-1EC1-B9E9064CF2ED}"/>
          </ac:picMkLst>
        </pc:picChg>
      </pc:sldChg>
      <pc:sldChg chg="del">
        <pc:chgData name="Andrew Wade" userId="c87f5fd422b648eb" providerId="LiveId" clId="{A3FFF542-C60C-4D15-9445-848764EC9807}" dt="2022-11-01T14:53:30.839" v="31" actId="2696"/>
        <pc:sldMkLst>
          <pc:docMk/>
          <pc:sldMk cId="3910025426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2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11/1/2022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11/1/2022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11/1/2022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11/1/2022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11/1/2022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11/1/2022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11/1/2022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11/1/2022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11/1/2022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11/1/2022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11/1/2022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89" y="2925704"/>
            <a:ext cx="8743952" cy="484761"/>
          </a:xfrm>
        </p:spPr>
        <p:txBody>
          <a:bodyPr>
            <a:normAutofit fontScale="40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90" y="3348030"/>
            <a:ext cx="8998853" cy="1386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 </a:t>
            </a: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Placeholder 1"/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/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9" name="Picture Placeholder 1"/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0" name="Picture Placeholder 1"/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1" name="Picture Placeholder 1"/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3" name="Picture Placeholder 1"/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2" name="Picture Placeholder 1"/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4" name="Picture Placeholder 1"/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9193272-3158-4723-A1AF-DE0473532669}"/>
              </a:ext>
            </a:extLst>
          </p:cNvPr>
          <p:cNvSpPr txBox="1">
            <a:spLocks/>
          </p:cNvSpPr>
          <p:nvPr/>
        </p:nvSpPr>
        <p:spPr>
          <a:xfrm>
            <a:off x="314320" y="3306415"/>
            <a:ext cx="8859823" cy="1837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6C6B2DCA-7169-1312-1EC1-B9E9064CF2E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6351" r="6584"/>
          <a:stretch/>
        </p:blipFill>
        <p:spPr>
          <a:xfrm>
            <a:off x="349689" y="240925"/>
            <a:ext cx="5352040" cy="259808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60C418-4151-E5AF-B34D-1BD8C479FEB4}"/>
              </a:ext>
            </a:extLst>
          </p:cNvPr>
          <p:cNvSpPr txBox="1"/>
          <p:nvPr/>
        </p:nvSpPr>
        <p:spPr>
          <a:xfrm rot="10800000" flipV="1">
            <a:off x="175290" y="2920811"/>
            <a:ext cx="8918346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r>
              <a:rPr lang="en-GB" sz="1800">
                <a:solidFill>
                  <a:srgbClr val="111111"/>
                </a:solidFill>
                <a:effectLst/>
                <a:latin typeface="Calibri" panose="020F0502020204030204" pitchFamily="34" charset="0"/>
                <a:ea typeface="Arial Unicode MS"/>
              </a:rPr>
              <a:t>Rayleigh </a:t>
            </a:r>
            <a:r>
              <a:rPr lang="en-GB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Arial Unicode MS"/>
              </a:rPr>
              <a:t>is located between Chelmsford and Southend-on-Sea and has been home to Rayleigh Baptist Church since 1799. Today Rayleigh is a large church which has seen a lot of change over the past few years. Rev Ricky </a:t>
            </a:r>
            <a:r>
              <a:rPr lang="en-GB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Arial Unicode MS"/>
              </a:rPr>
              <a:t>Rew</a:t>
            </a:r>
            <a:r>
              <a:rPr lang="en-GB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Arial Unicode MS"/>
              </a:rPr>
              <a:t> has been there for five years and currently leads the church’s ministry team.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As part of looking forward the church has taken a step of faith with a major building project called the Base and the builders are well advanced with it.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187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89" y="2925704"/>
            <a:ext cx="8743952" cy="484761"/>
          </a:xfrm>
        </p:spPr>
        <p:txBody>
          <a:bodyPr>
            <a:normAutofit fontScale="40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90" y="3348030"/>
            <a:ext cx="8998853" cy="1386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 </a:t>
            </a: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Placeholder 1"/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/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9" name="Picture Placeholder 1"/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0" name="Picture Placeholder 1"/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1" name="Picture Placeholder 1"/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3" name="Picture Placeholder 1"/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2" name="Picture Placeholder 1"/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4" name="Picture Placeholder 1"/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9193272-3158-4723-A1AF-DE0473532669}"/>
              </a:ext>
            </a:extLst>
          </p:cNvPr>
          <p:cNvSpPr txBox="1">
            <a:spLocks/>
          </p:cNvSpPr>
          <p:nvPr/>
        </p:nvSpPr>
        <p:spPr>
          <a:xfrm>
            <a:off x="314320" y="3306415"/>
            <a:ext cx="8859823" cy="1837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0A041E64-7EFC-23A3-97E6-25F205AF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6" y="228862"/>
            <a:ext cx="5352040" cy="2651787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121BB71-1D56-B060-AEB3-1FAB715CD8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02718" y="731520"/>
            <a:ext cx="5352040" cy="2275502"/>
          </a:xfrm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C23B1-2A3C-B4DB-E567-6422B5F6B4D6}"/>
              </a:ext>
            </a:extLst>
          </p:cNvPr>
          <p:cNvSpPr txBox="1"/>
          <p:nvPr/>
        </p:nvSpPr>
        <p:spPr>
          <a:xfrm>
            <a:off x="349689" y="3226455"/>
            <a:ext cx="86190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for the continued inter-generational focus of the church reaching out to all ages.</a:t>
            </a:r>
          </a:p>
          <a:p>
            <a:pPr lvl="0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sense of rebuilding, refreshing and re-establishment after lockdown.</a:t>
            </a: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stability after a season of change.</a:t>
            </a: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building project and the associated financial challenges this brings.   </a:t>
            </a: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0</TotalTime>
  <Words>149</Words>
  <Application>Microsoft Office PowerPoint</Application>
  <PresentationFormat>On-screen Show (16:9)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Bariol</vt:lpstr>
      <vt:lpstr>Calibri</vt:lpstr>
      <vt:lpstr>EBA Prayer Focus Slides Arial 16x9 Template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Andrew Wade</cp:lastModifiedBy>
  <cp:revision>194</cp:revision>
  <cp:lastPrinted>2017-08-23T11:19:32Z</cp:lastPrinted>
  <dcterms:created xsi:type="dcterms:W3CDTF">2017-09-11T20:05:50Z</dcterms:created>
  <dcterms:modified xsi:type="dcterms:W3CDTF">2022-11-01T15:39:07Z</dcterms:modified>
</cp:coreProperties>
</file>